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5" r:id="rId4"/>
  </p:sldMasterIdLst>
  <p:notesMasterIdLst>
    <p:notesMasterId r:id="rId38"/>
  </p:notesMasterIdLst>
  <p:handoutMasterIdLst>
    <p:handoutMasterId r:id="rId39"/>
  </p:handoutMasterIdLst>
  <p:sldIdLst>
    <p:sldId id="256" r:id="rId5"/>
    <p:sldId id="321" r:id="rId6"/>
    <p:sldId id="257" r:id="rId7"/>
    <p:sldId id="286" r:id="rId8"/>
    <p:sldId id="299" r:id="rId9"/>
    <p:sldId id="300" r:id="rId10"/>
    <p:sldId id="301" r:id="rId11"/>
    <p:sldId id="327" r:id="rId12"/>
    <p:sldId id="342" r:id="rId13"/>
    <p:sldId id="341" r:id="rId14"/>
    <p:sldId id="302" r:id="rId15"/>
    <p:sldId id="303" r:id="rId16"/>
    <p:sldId id="304" r:id="rId17"/>
    <p:sldId id="306" r:id="rId18"/>
    <p:sldId id="309" r:id="rId19"/>
    <p:sldId id="312" r:id="rId20"/>
    <p:sldId id="329" r:id="rId21"/>
    <p:sldId id="335" r:id="rId22"/>
    <p:sldId id="336" r:id="rId23"/>
    <p:sldId id="337" r:id="rId24"/>
    <p:sldId id="338" r:id="rId25"/>
    <p:sldId id="339" r:id="rId26"/>
    <p:sldId id="343" r:id="rId27"/>
    <p:sldId id="330" r:id="rId28"/>
    <p:sldId id="331" r:id="rId29"/>
    <p:sldId id="332" r:id="rId30"/>
    <p:sldId id="333" r:id="rId31"/>
    <p:sldId id="340" r:id="rId32"/>
    <p:sldId id="316" r:id="rId33"/>
    <p:sldId id="315" r:id="rId34"/>
    <p:sldId id="328" r:id="rId35"/>
    <p:sldId id="334" r:id="rId36"/>
    <p:sldId id="296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F25F7D32-348B-B66A-C39C-4B5CFD0C6049}" name="Emily Baker" initials="EB" userId="S::emly_uchicago.edu#ext#@btaahq.onmicrosoft.com::53700697-fb54-42c0-ac0c-8babb16170b7" providerId="AD"/>
  <p188:author id="{E213629E-1415-0F8D-AAA6-D78D603F9F1C}" name="Weissenberger, T M" initials="WM" userId="S::tmweiss_uiowa.edu#ext#@btaahq.onmicrosoft.com::42c2a1cc-0aeb-4ef3-b53f-98779a9ef82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00"/>
    <a:srgbClr val="FFD008"/>
    <a:srgbClr val="002D61"/>
    <a:srgbClr val="8B0021"/>
    <a:srgbClr val="1C5F90"/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356A5E-9D16-9F21-AA65-C56040427E85}" v="48" dt="2024-09-03T21:22:49.694"/>
    <p1510:client id="{452A98F9-12E3-3CBF-E138-5887E7053B12}" v="80" dt="2024-09-05T17:10:05.557"/>
    <p1510:client id="{60551CF8-97C8-7770-F285-86963E8030DD}" v="256" dt="2024-09-04T18:58:15.373"/>
    <p1510:client id="{6ED006FD-480B-FD2A-C7D0-9111411A81CC}" v="70" dt="2024-09-03T22:31:03.472"/>
    <p1510:client id="{7C4DB837-D7A4-A73B-830B-195BDEAFF4A7}" v="475" dt="2024-09-05T16:39:05.208"/>
    <p1510:client id="{7D60E237-A382-E152-23A1-1701062BDC7B}" v="51" dt="2024-09-04T13:17:37.739"/>
    <p1510:client id="{A1167EE0-11B8-D892-11BB-B71C530CE4CC}" v="2" dt="2024-09-04T19:38:15.976"/>
    <p1510:client id="{ACB60C47-A434-1504-7AEF-AA63DA61D4A2}" v="188" dt="2024-09-03T21:18:12.686"/>
    <p1510:client id="{B32F8811-EB46-6154-48DA-FC6975292D9D}" v="1" dt="2024-09-04T21:48:39.132"/>
    <p1510:client id="{F8C510CB-241D-4A94-88BB-AEA5BC9AE4B4}" v="133" dt="2024-09-05T17:09:47.990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008"/>
        <p:guide pos="384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47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commentAuthors" Target="commentAuthors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46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ssenberger, T M" userId="S::tmweiss_uiowa.edu#ext#@btaahq.onmicrosoft.com::42c2a1cc-0aeb-4ef3-b53f-98779a9ef824" providerId="AD" clId="Web-{698CA7DA-7C08-2146-3D75-C16DB434DC54}"/>
    <pc:docChg chg="modSld">
      <pc:chgData name="Weissenberger, T M" userId="S::tmweiss_uiowa.edu#ext#@btaahq.onmicrosoft.com::42c2a1cc-0aeb-4ef3-b53f-98779a9ef824" providerId="AD" clId="Web-{698CA7DA-7C08-2146-3D75-C16DB434DC54}" dt="2024-09-03T15:21:14.486" v="1" actId="20577"/>
      <pc:docMkLst>
        <pc:docMk/>
      </pc:docMkLst>
      <pc:sldChg chg="modSp">
        <pc:chgData name="Weissenberger, T M" userId="S::tmweiss_uiowa.edu#ext#@btaahq.onmicrosoft.com::42c2a1cc-0aeb-4ef3-b53f-98779a9ef824" providerId="AD" clId="Web-{698CA7DA-7C08-2146-3D75-C16DB434DC54}" dt="2024-09-03T15:21:14.486" v="1" actId="20577"/>
        <pc:sldMkLst>
          <pc:docMk/>
          <pc:sldMk cId="2529596453" sldId="342"/>
        </pc:sldMkLst>
        <pc:spChg chg="mod">
          <ac:chgData name="Weissenberger, T M" userId="S::tmweiss_uiowa.edu#ext#@btaahq.onmicrosoft.com::42c2a1cc-0aeb-4ef3-b53f-98779a9ef824" providerId="AD" clId="Web-{698CA7DA-7C08-2146-3D75-C16DB434DC54}" dt="2024-09-03T15:21:14.486" v="1" actId="20577"/>
          <ac:spMkLst>
            <pc:docMk/>
            <pc:sldMk cId="2529596453" sldId="342"/>
            <ac:spMk id="3" creationId="{22788C46-D0BC-4307-AE55-7601A139E7CB}"/>
          </ac:spMkLst>
        </pc:spChg>
      </pc:sldChg>
    </pc:docChg>
  </pc:docChgLst>
  <pc:docChgLst>
    <pc:chgData name="Lori Frost" userId="S::lfrost2_illinois.edu#ext#@btaahq.onmicrosoft.com::56700ded-8767-4279-94ca-a47749e07895" providerId="AD" clId="Web-{78A37EFB-8C8E-7139-27B6-D39B14AFCBA6}"/>
    <pc:docChg chg="modSld">
      <pc:chgData name="Lori Frost" userId="S::lfrost2_illinois.edu#ext#@btaahq.onmicrosoft.com::56700ded-8767-4279-94ca-a47749e07895" providerId="AD" clId="Web-{78A37EFB-8C8E-7139-27B6-D39B14AFCBA6}" dt="2024-08-29T16:21:09.884" v="13" actId="1076"/>
      <pc:docMkLst>
        <pc:docMk/>
      </pc:docMkLst>
      <pc:sldChg chg="modSp">
        <pc:chgData name="Lori Frost" userId="S::lfrost2_illinois.edu#ext#@btaahq.onmicrosoft.com::56700ded-8767-4279-94ca-a47749e07895" providerId="AD" clId="Web-{78A37EFB-8C8E-7139-27B6-D39B14AFCBA6}" dt="2024-08-29T16:19:54.462" v="12" actId="20577"/>
        <pc:sldMkLst>
          <pc:docMk/>
          <pc:sldMk cId="1405264217" sldId="300"/>
        </pc:sldMkLst>
        <pc:spChg chg="mod">
          <ac:chgData name="Lori Frost" userId="S::lfrost2_illinois.edu#ext#@btaahq.onmicrosoft.com::56700ded-8767-4279-94ca-a47749e07895" providerId="AD" clId="Web-{78A37EFB-8C8E-7139-27B6-D39B14AFCBA6}" dt="2024-08-29T16:19:54.462" v="12" actId="20577"/>
          <ac:spMkLst>
            <pc:docMk/>
            <pc:sldMk cId="1405264217" sldId="300"/>
            <ac:spMk id="16" creationId="{307A8C99-DA30-4F7A-99F4-649C53758CAD}"/>
          </ac:spMkLst>
        </pc:spChg>
      </pc:sldChg>
      <pc:sldChg chg="modSp">
        <pc:chgData name="Lori Frost" userId="S::lfrost2_illinois.edu#ext#@btaahq.onmicrosoft.com::56700ded-8767-4279-94ca-a47749e07895" providerId="AD" clId="Web-{78A37EFB-8C8E-7139-27B6-D39B14AFCBA6}" dt="2024-08-29T16:21:09.884" v="13" actId="1076"/>
        <pc:sldMkLst>
          <pc:docMk/>
          <pc:sldMk cId="822216114" sldId="312"/>
        </pc:sldMkLst>
        <pc:picChg chg="mod">
          <ac:chgData name="Lori Frost" userId="S::lfrost2_illinois.edu#ext#@btaahq.onmicrosoft.com::56700ded-8767-4279-94ca-a47749e07895" providerId="AD" clId="Web-{78A37EFB-8C8E-7139-27B6-D39B14AFCBA6}" dt="2024-08-29T16:21:09.884" v="13" actId="1076"/>
          <ac:picMkLst>
            <pc:docMk/>
            <pc:sldMk cId="822216114" sldId="312"/>
            <ac:picMk id="6" creationId="{BAE450E9-6855-BD2B-FC10-122D1823F98F}"/>
          </ac:picMkLst>
        </pc:picChg>
      </pc:sldChg>
    </pc:docChg>
  </pc:docChgLst>
  <pc:docChgLst>
    <pc:chgData name="Weissenberger, T M" userId="S::tmweiss_uiowa.edu#ext#@btaahq.onmicrosoft.com::42c2a1cc-0aeb-4ef3-b53f-98779a9ef824" providerId="AD" clId="Web-{78973F5F-77FC-AA40-851E-CE62B9BD4A26}"/>
    <pc:docChg chg="modSld">
      <pc:chgData name="Weissenberger, T M" userId="S::tmweiss_uiowa.edu#ext#@btaahq.onmicrosoft.com::42c2a1cc-0aeb-4ef3-b53f-98779a9ef824" providerId="AD" clId="Web-{78973F5F-77FC-AA40-851E-CE62B9BD4A26}" dt="2024-09-02T13:15:56.947" v="29" actId="20577"/>
      <pc:docMkLst>
        <pc:docMk/>
      </pc:docMkLst>
      <pc:sldChg chg="modSp">
        <pc:chgData name="Weissenberger, T M" userId="S::tmweiss_uiowa.edu#ext#@btaahq.onmicrosoft.com::42c2a1cc-0aeb-4ef3-b53f-98779a9ef824" providerId="AD" clId="Web-{78973F5F-77FC-AA40-851E-CE62B9BD4A26}" dt="2024-09-02T13:15:56.947" v="29" actId="20577"/>
        <pc:sldMkLst>
          <pc:docMk/>
          <pc:sldMk cId="2529596453" sldId="342"/>
        </pc:sldMkLst>
        <pc:spChg chg="mod">
          <ac:chgData name="Weissenberger, T M" userId="S::tmweiss_uiowa.edu#ext#@btaahq.onmicrosoft.com::42c2a1cc-0aeb-4ef3-b53f-98779a9ef824" providerId="AD" clId="Web-{78973F5F-77FC-AA40-851E-CE62B9BD4A26}" dt="2024-09-02T13:15:56.947" v="29" actId="20577"/>
          <ac:spMkLst>
            <pc:docMk/>
            <pc:sldMk cId="2529596453" sldId="342"/>
            <ac:spMk id="3" creationId="{22788C46-D0BC-4307-AE55-7601A139E7CB}"/>
          </ac:spMkLst>
        </pc:spChg>
      </pc:sldChg>
    </pc:docChg>
  </pc:docChgLst>
  <pc:docChgLst>
    <pc:chgData name="Weissenberger, T M" userId="e62ad652-ae23-4f3d-af6b-d7daeba8b339" providerId="ADAL" clId="{FBC35B4E-DB00-4F1A-8963-B18BD542DA54}"/>
    <pc:docChg chg="modSld">
      <pc:chgData name="Weissenberger, T M" userId="e62ad652-ae23-4f3d-af6b-d7daeba8b339" providerId="ADAL" clId="{FBC35B4E-DB00-4F1A-8963-B18BD542DA54}" dt="2024-08-08T00:51:35.590" v="21" actId="179"/>
      <pc:docMkLst>
        <pc:docMk/>
      </pc:docMkLst>
      <pc:sldChg chg="modSp mod">
        <pc:chgData name="Weissenberger, T M" userId="e62ad652-ae23-4f3d-af6b-d7daeba8b339" providerId="ADAL" clId="{FBC35B4E-DB00-4F1A-8963-B18BD542DA54}" dt="2024-08-08T00:51:35.590" v="21" actId="179"/>
        <pc:sldMkLst>
          <pc:docMk/>
          <pc:sldMk cId="1609673525" sldId="296"/>
        </pc:sldMkLst>
        <pc:spChg chg="mod">
          <ac:chgData name="Weissenberger, T M" userId="e62ad652-ae23-4f3d-af6b-d7daeba8b339" providerId="ADAL" clId="{FBC35B4E-DB00-4F1A-8963-B18BD542DA54}" dt="2024-08-08T00:51:35.590" v="21" actId="179"/>
          <ac:spMkLst>
            <pc:docMk/>
            <pc:sldMk cId="1609673525" sldId="296"/>
            <ac:spMk id="5" creationId="{67BB04B7-47A4-741B-59E0-F0E6F2126E8F}"/>
          </ac:spMkLst>
        </pc:spChg>
      </pc:sldChg>
      <pc:sldChg chg="modNotesTx">
        <pc:chgData name="Weissenberger, T M" userId="e62ad652-ae23-4f3d-af6b-d7daeba8b339" providerId="ADAL" clId="{FBC35B4E-DB00-4F1A-8963-B18BD542DA54}" dt="2024-08-08T00:50:08.113" v="1" actId="6549"/>
        <pc:sldMkLst>
          <pc:docMk/>
          <pc:sldMk cId="877998561" sldId="303"/>
        </pc:sldMkLst>
      </pc:sldChg>
      <pc:sldChg chg="modNotesTx">
        <pc:chgData name="Weissenberger, T M" userId="e62ad652-ae23-4f3d-af6b-d7daeba8b339" providerId="ADAL" clId="{FBC35B4E-DB00-4F1A-8963-B18BD542DA54}" dt="2024-08-08T00:50:11.653" v="2" actId="6549"/>
        <pc:sldMkLst>
          <pc:docMk/>
          <pc:sldMk cId="2921016497" sldId="304"/>
        </pc:sldMkLst>
      </pc:sldChg>
      <pc:sldChg chg="modNotesTx">
        <pc:chgData name="Weissenberger, T M" userId="e62ad652-ae23-4f3d-af6b-d7daeba8b339" providerId="ADAL" clId="{FBC35B4E-DB00-4F1A-8963-B18BD542DA54}" dt="2024-08-08T00:50:19.344" v="3" actId="6549"/>
        <pc:sldMkLst>
          <pc:docMk/>
          <pc:sldMk cId="1366399226" sldId="306"/>
        </pc:sldMkLst>
      </pc:sldChg>
      <pc:sldChg chg="modNotesTx">
        <pc:chgData name="Weissenberger, T M" userId="e62ad652-ae23-4f3d-af6b-d7daeba8b339" providerId="ADAL" clId="{FBC35B4E-DB00-4F1A-8963-B18BD542DA54}" dt="2024-08-08T00:50:26.105" v="4" actId="6549"/>
        <pc:sldMkLst>
          <pc:docMk/>
          <pc:sldMk cId="2028027217" sldId="309"/>
        </pc:sldMkLst>
      </pc:sldChg>
      <pc:sldChg chg="modNotesTx">
        <pc:chgData name="Weissenberger, T M" userId="e62ad652-ae23-4f3d-af6b-d7daeba8b339" providerId="ADAL" clId="{FBC35B4E-DB00-4F1A-8963-B18BD542DA54}" dt="2024-08-08T00:50:00.628" v="0" actId="6549"/>
        <pc:sldMkLst>
          <pc:docMk/>
          <pc:sldMk cId="3506410761" sldId="327"/>
        </pc:sldMkLst>
      </pc:sldChg>
      <pc:sldChg chg="modNotesTx">
        <pc:chgData name="Weissenberger, T M" userId="e62ad652-ae23-4f3d-af6b-d7daeba8b339" providerId="ADAL" clId="{FBC35B4E-DB00-4F1A-8963-B18BD542DA54}" dt="2024-08-08T00:50:31.876" v="5" actId="6549"/>
        <pc:sldMkLst>
          <pc:docMk/>
          <pc:sldMk cId="3567406818" sldId="329"/>
        </pc:sldMkLst>
      </pc:sldChg>
    </pc:docChg>
  </pc:docChgLst>
  <pc:docChgLst>
    <pc:chgData name="Weissenberger, T M" userId="S::tmweiss_uiowa.edu#ext#@btaahq.onmicrosoft.com::42c2a1cc-0aeb-4ef3-b53f-98779a9ef824" providerId="AD" clId="Web-{452A98F9-12E3-3CBF-E138-5887E7053B12}"/>
    <pc:docChg chg="modSld">
      <pc:chgData name="Weissenberger, T M" userId="S::tmweiss_uiowa.edu#ext#@btaahq.onmicrosoft.com::42c2a1cc-0aeb-4ef3-b53f-98779a9ef824" providerId="AD" clId="Web-{452A98F9-12E3-3CBF-E138-5887E7053B12}" dt="2024-09-05T17:10:05.557" v="77" actId="20577"/>
      <pc:docMkLst>
        <pc:docMk/>
      </pc:docMkLst>
      <pc:sldChg chg="modSp">
        <pc:chgData name="Weissenberger, T M" userId="S::tmweiss_uiowa.edu#ext#@btaahq.onmicrosoft.com::42c2a1cc-0aeb-4ef3-b53f-98779a9ef824" providerId="AD" clId="Web-{452A98F9-12E3-3CBF-E138-5887E7053B12}" dt="2024-09-05T17:10:05.557" v="77" actId="20577"/>
        <pc:sldMkLst>
          <pc:docMk/>
          <pc:sldMk cId="2242107902" sldId="341"/>
        </pc:sldMkLst>
        <pc:spChg chg="mod">
          <ac:chgData name="Weissenberger, T M" userId="S::tmweiss_uiowa.edu#ext#@btaahq.onmicrosoft.com::42c2a1cc-0aeb-4ef3-b53f-98779a9ef824" providerId="AD" clId="Web-{452A98F9-12E3-3CBF-E138-5887E7053B12}" dt="2024-09-05T17:10:05.557" v="77" actId="20577"/>
          <ac:spMkLst>
            <pc:docMk/>
            <pc:sldMk cId="2242107902" sldId="341"/>
            <ac:spMk id="3" creationId="{22788C46-D0BC-4307-AE55-7601A139E7CB}"/>
          </ac:spMkLst>
        </pc:spChg>
      </pc:sldChg>
      <pc:sldChg chg="modSp">
        <pc:chgData name="Weissenberger, T M" userId="S::tmweiss_uiowa.edu#ext#@btaahq.onmicrosoft.com::42c2a1cc-0aeb-4ef3-b53f-98779a9ef824" providerId="AD" clId="Web-{452A98F9-12E3-3CBF-E138-5887E7053B12}" dt="2024-09-05T16:47:43.098" v="65"/>
        <pc:sldMkLst>
          <pc:docMk/>
          <pc:sldMk cId="2529596453" sldId="342"/>
        </pc:sldMkLst>
        <pc:spChg chg="mod">
          <ac:chgData name="Weissenberger, T M" userId="S::tmweiss_uiowa.edu#ext#@btaahq.onmicrosoft.com::42c2a1cc-0aeb-4ef3-b53f-98779a9ef824" providerId="AD" clId="Web-{452A98F9-12E3-3CBF-E138-5887E7053B12}" dt="2024-09-05T16:47:43.098" v="65"/>
          <ac:spMkLst>
            <pc:docMk/>
            <pc:sldMk cId="2529596453" sldId="342"/>
            <ac:spMk id="3" creationId="{22788C46-D0BC-4307-AE55-7601A139E7CB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7D60E237-A382-E152-23A1-1701062BDC7B}"/>
    <pc:docChg chg="modSld">
      <pc:chgData name="Weissenberger, T M" userId="S::tmweiss_uiowa.edu#ext#@btaahq.onmicrosoft.com::42c2a1cc-0aeb-4ef3-b53f-98779a9ef824" providerId="AD" clId="Web-{7D60E237-A382-E152-23A1-1701062BDC7B}" dt="2024-09-04T13:17:37.739" v="50" actId="20577"/>
      <pc:docMkLst>
        <pc:docMk/>
      </pc:docMkLst>
      <pc:sldChg chg="modSp">
        <pc:chgData name="Weissenberger, T M" userId="S::tmweiss_uiowa.edu#ext#@btaahq.onmicrosoft.com::42c2a1cc-0aeb-4ef3-b53f-98779a9ef824" providerId="AD" clId="Web-{7D60E237-A382-E152-23A1-1701062BDC7B}" dt="2024-09-04T13:17:37.739" v="50" actId="20577"/>
        <pc:sldMkLst>
          <pc:docMk/>
          <pc:sldMk cId="2529596453" sldId="342"/>
        </pc:sldMkLst>
        <pc:spChg chg="mod">
          <ac:chgData name="Weissenberger, T M" userId="S::tmweiss_uiowa.edu#ext#@btaahq.onmicrosoft.com::42c2a1cc-0aeb-4ef3-b53f-98779a9ef824" providerId="AD" clId="Web-{7D60E237-A382-E152-23A1-1701062BDC7B}" dt="2024-09-04T13:17:37.739" v="50" actId="20577"/>
          <ac:spMkLst>
            <pc:docMk/>
            <pc:sldMk cId="2529596453" sldId="342"/>
            <ac:spMk id="3" creationId="{22788C46-D0BC-4307-AE55-7601A139E7CB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31356A5E-9D16-9F21-AA65-C56040427E85}"/>
    <pc:docChg chg="modSld">
      <pc:chgData name="Weissenberger, T M" userId="S::tmweiss_uiowa.edu#ext#@btaahq.onmicrosoft.com::42c2a1cc-0aeb-4ef3-b53f-98779a9ef824" providerId="AD" clId="Web-{31356A5E-9D16-9F21-AA65-C56040427E85}" dt="2024-09-03T21:22:49.694" v="46" actId="20577"/>
      <pc:docMkLst>
        <pc:docMk/>
      </pc:docMkLst>
      <pc:sldChg chg="modSp">
        <pc:chgData name="Weissenberger, T M" userId="S::tmweiss_uiowa.edu#ext#@btaahq.onmicrosoft.com::42c2a1cc-0aeb-4ef3-b53f-98779a9ef824" providerId="AD" clId="Web-{31356A5E-9D16-9F21-AA65-C56040427E85}" dt="2024-09-03T21:22:49.694" v="46" actId="20577"/>
        <pc:sldMkLst>
          <pc:docMk/>
          <pc:sldMk cId="2529596453" sldId="342"/>
        </pc:sldMkLst>
        <pc:spChg chg="mod">
          <ac:chgData name="Weissenberger, T M" userId="S::tmweiss_uiowa.edu#ext#@btaahq.onmicrosoft.com::42c2a1cc-0aeb-4ef3-b53f-98779a9ef824" providerId="AD" clId="Web-{31356A5E-9D16-9F21-AA65-C56040427E85}" dt="2024-09-03T21:22:49.694" v="46" actId="20577"/>
          <ac:spMkLst>
            <pc:docMk/>
            <pc:sldMk cId="2529596453" sldId="342"/>
            <ac:spMk id="3" creationId="{22788C46-D0BC-4307-AE55-7601A139E7CB}"/>
          </ac:spMkLst>
        </pc:spChg>
      </pc:sldChg>
    </pc:docChg>
  </pc:docChgLst>
  <pc:docChgLst>
    <pc:chgData name="Jane Berliss-Vincent" userId="S::jbvincen_umich.edu#ext#@btaahq.onmicrosoft.com::6a0c15f2-b1db-4db1-845b-661b87cb7b1c" providerId="AD" clId="Web-{C21AFED0-3F1C-F9EF-2A98-8DAAC555B116}"/>
    <pc:docChg chg="addSld modSld">
      <pc:chgData name="Jane Berliss-Vincent" userId="S::jbvincen_umich.edu#ext#@btaahq.onmicrosoft.com::6a0c15f2-b1db-4db1-845b-661b87cb7b1c" providerId="AD" clId="Web-{C21AFED0-3F1C-F9EF-2A98-8DAAC555B116}" dt="2024-08-27T14:42:25.933" v="316" actId="20577"/>
      <pc:docMkLst>
        <pc:docMk/>
      </pc:docMkLst>
      <pc:sldChg chg="modSp">
        <pc:chgData name="Jane Berliss-Vincent" userId="S::jbvincen_umich.edu#ext#@btaahq.onmicrosoft.com::6a0c15f2-b1db-4db1-845b-661b87cb7b1c" providerId="AD" clId="Web-{C21AFED0-3F1C-F9EF-2A98-8DAAC555B116}" dt="2024-08-27T14:21:42.210" v="15" actId="20577"/>
        <pc:sldMkLst>
          <pc:docMk/>
          <pc:sldMk cId="3567406818" sldId="329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20:06.488" v="4" actId="20577"/>
          <ac:spMkLst>
            <pc:docMk/>
            <pc:sldMk cId="3567406818" sldId="329"/>
            <ac:spMk id="2" creationId="{912DF434-28DB-4621-A497-D62C41CE0419}"/>
          </ac:spMkLst>
        </pc:spChg>
        <pc:spChg chg="mod">
          <ac:chgData name="Jane Berliss-Vincent" userId="S::jbvincen_umich.edu#ext#@btaahq.onmicrosoft.com::6a0c15f2-b1db-4db1-845b-661b87cb7b1c" providerId="AD" clId="Web-{C21AFED0-3F1C-F9EF-2A98-8DAAC555B116}" dt="2024-08-27T14:21:42.210" v="15" actId="20577"/>
          <ac:spMkLst>
            <pc:docMk/>
            <pc:sldMk cId="3567406818" sldId="329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C21AFED0-3F1C-F9EF-2A98-8DAAC555B116}" dt="2024-08-27T14:35:21.900" v="191" actId="20577"/>
        <pc:sldMkLst>
          <pc:docMk/>
          <pc:sldMk cId="649210087" sldId="330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35:21.900" v="191" actId="20577"/>
          <ac:spMkLst>
            <pc:docMk/>
            <pc:sldMk cId="649210087" sldId="330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C21AFED0-3F1C-F9EF-2A98-8DAAC555B116}" dt="2024-08-27T14:37:08.639" v="248" actId="20577"/>
        <pc:sldMkLst>
          <pc:docMk/>
          <pc:sldMk cId="3321006789" sldId="331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37:08.639" v="248" actId="20577"/>
          <ac:spMkLst>
            <pc:docMk/>
            <pc:sldMk cId="3321006789" sldId="331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C21AFED0-3F1C-F9EF-2A98-8DAAC555B116}" dt="2024-08-27T14:38:45.330" v="263" actId="20577"/>
        <pc:sldMkLst>
          <pc:docMk/>
          <pc:sldMk cId="2578671908" sldId="332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38:45.330" v="263" actId="20577"/>
          <ac:spMkLst>
            <pc:docMk/>
            <pc:sldMk cId="2578671908" sldId="332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C21AFED0-3F1C-F9EF-2A98-8DAAC555B116}" dt="2024-08-27T14:40:57.476" v="299" actId="14100"/>
        <pc:sldMkLst>
          <pc:docMk/>
          <pc:sldMk cId="2993279822" sldId="333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40:57.476" v="299" actId="14100"/>
          <ac:spMkLst>
            <pc:docMk/>
            <pc:sldMk cId="2993279822" sldId="333"/>
            <ac:spMk id="3" creationId="{22788C46-D0BC-4307-AE55-7601A139E7CB}"/>
          </ac:spMkLst>
        </pc:spChg>
      </pc:sldChg>
      <pc:sldChg chg="modSp add replId">
        <pc:chgData name="Jane Berliss-Vincent" userId="S::jbvincen_umich.edu#ext#@btaahq.onmicrosoft.com::6a0c15f2-b1db-4db1-845b-661b87cb7b1c" providerId="AD" clId="Web-{C21AFED0-3F1C-F9EF-2A98-8DAAC555B116}" dt="2024-08-27T14:22:48.198" v="29" actId="20577"/>
        <pc:sldMkLst>
          <pc:docMk/>
          <pc:sldMk cId="2742061328" sldId="335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22:24.353" v="21" actId="20577"/>
          <ac:spMkLst>
            <pc:docMk/>
            <pc:sldMk cId="2742061328" sldId="335"/>
            <ac:spMk id="2" creationId="{912DF434-28DB-4621-A497-D62C41CE0419}"/>
          </ac:spMkLst>
        </pc:spChg>
        <pc:spChg chg="mod">
          <ac:chgData name="Jane Berliss-Vincent" userId="S::jbvincen_umich.edu#ext#@btaahq.onmicrosoft.com::6a0c15f2-b1db-4db1-845b-661b87cb7b1c" providerId="AD" clId="Web-{C21AFED0-3F1C-F9EF-2A98-8DAAC555B116}" dt="2024-08-27T14:22:48.198" v="29" actId="20577"/>
          <ac:spMkLst>
            <pc:docMk/>
            <pc:sldMk cId="2742061328" sldId="335"/>
            <ac:spMk id="3" creationId="{22788C46-D0BC-4307-AE55-7601A139E7CB}"/>
          </ac:spMkLst>
        </pc:spChg>
      </pc:sldChg>
      <pc:sldChg chg="modSp add replId">
        <pc:chgData name="Jane Berliss-Vincent" userId="S::jbvincen_umich.edu#ext#@btaahq.onmicrosoft.com::6a0c15f2-b1db-4db1-845b-661b87cb7b1c" providerId="AD" clId="Web-{C21AFED0-3F1C-F9EF-2A98-8DAAC555B116}" dt="2024-08-27T14:26:51.552" v="95" actId="20577"/>
        <pc:sldMkLst>
          <pc:docMk/>
          <pc:sldMk cId="350540586" sldId="336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26:25.347" v="86" actId="20577"/>
          <ac:spMkLst>
            <pc:docMk/>
            <pc:sldMk cId="350540586" sldId="336"/>
            <ac:spMk id="2" creationId="{912DF434-28DB-4621-A497-D62C41CE0419}"/>
          </ac:spMkLst>
        </pc:spChg>
        <pc:spChg chg="mod">
          <ac:chgData name="Jane Berliss-Vincent" userId="S::jbvincen_umich.edu#ext#@btaahq.onmicrosoft.com::6a0c15f2-b1db-4db1-845b-661b87cb7b1c" providerId="AD" clId="Web-{C21AFED0-3F1C-F9EF-2A98-8DAAC555B116}" dt="2024-08-27T14:26:51.552" v="95" actId="20577"/>
          <ac:spMkLst>
            <pc:docMk/>
            <pc:sldMk cId="350540586" sldId="336"/>
            <ac:spMk id="3" creationId="{22788C46-D0BC-4307-AE55-7601A139E7CB}"/>
          </ac:spMkLst>
        </pc:spChg>
      </pc:sldChg>
      <pc:sldChg chg="modSp add replId">
        <pc:chgData name="Jane Berliss-Vincent" userId="S::jbvincen_umich.edu#ext#@btaahq.onmicrosoft.com::6a0c15f2-b1db-4db1-845b-661b87cb7b1c" providerId="AD" clId="Web-{C21AFED0-3F1C-F9EF-2A98-8DAAC555B116}" dt="2024-08-27T14:28:41.853" v="106" actId="20577"/>
        <pc:sldMkLst>
          <pc:docMk/>
          <pc:sldMk cId="3575405762" sldId="337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28:41.853" v="106" actId="20577"/>
          <ac:spMkLst>
            <pc:docMk/>
            <pc:sldMk cId="3575405762" sldId="337"/>
            <ac:spMk id="2" creationId="{912DF434-28DB-4621-A497-D62C41CE0419}"/>
          </ac:spMkLst>
        </pc:spChg>
        <pc:spChg chg="mod">
          <ac:chgData name="Jane Berliss-Vincent" userId="S::jbvincen_umich.edu#ext#@btaahq.onmicrosoft.com::6a0c15f2-b1db-4db1-845b-661b87cb7b1c" providerId="AD" clId="Web-{C21AFED0-3F1C-F9EF-2A98-8DAAC555B116}" dt="2024-08-27T14:28:30.633" v="105" actId="20577"/>
          <ac:spMkLst>
            <pc:docMk/>
            <pc:sldMk cId="3575405762" sldId="337"/>
            <ac:spMk id="3" creationId="{22788C46-D0BC-4307-AE55-7601A139E7CB}"/>
          </ac:spMkLst>
        </pc:spChg>
      </pc:sldChg>
      <pc:sldChg chg="modSp add replId">
        <pc:chgData name="Jane Berliss-Vincent" userId="S::jbvincen_umich.edu#ext#@btaahq.onmicrosoft.com::6a0c15f2-b1db-4db1-845b-661b87cb7b1c" providerId="AD" clId="Web-{C21AFED0-3F1C-F9EF-2A98-8DAAC555B116}" dt="2024-08-27T14:37:17.608" v="249" actId="14100"/>
        <pc:sldMkLst>
          <pc:docMk/>
          <pc:sldMk cId="1545983215" sldId="338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31:45.907" v="143" actId="20577"/>
          <ac:spMkLst>
            <pc:docMk/>
            <pc:sldMk cId="1545983215" sldId="338"/>
            <ac:spMk id="2" creationId="{912DF434-28DB-4621-A497-D62C41CE0419}"/>
          </ac:spMkLst>
        </pc:spChg>
        <pc:spChg chg="mod">
          <ac:chgData name="Jane Berliss-Vincent" userId="S::jbvincen_umich.edu#ext#@btaahq.onmicrosoft.com::6a0c15f2-b1db-4db1-845b-661b87cb7b1c" providerId="AD" clId="Web-{C21AFED0-3F1C-F9EF-2A98-8DAAC555B116}" dt="2024-08-27T14:37:17.608" v="249" actId="14100"/>
          <ac:spMkLst>
            <pc:docMk/>
            <pc:sldMk cId="1545983215" sldId="338"/>
            <ac:spMk id="3" creationId="{22788C46-D0BC-4307-AE55-7601A139E7CB}"/>
          </ac:spMkLst>
        </pc:spChg>
      </pc:sldChg>
      <pc:sldChg chg="modSp add replId">
        <pc:chgData name="Jane Berliss-Vincent" userId="S::jbvincen_umich.edu#ext#@btaahq.onmicrosoft.com::6a0c15f2-b1db-4db1-845b-661b87cb7b1c" providerId="AD" clId="Web-{C21AFED0-3F1C-F9EF-2A98-8DAAC555B116}" dt="2024-08-27T14:37:46.734" v="250" actId="14100"/>
        <pc:sldMkLst>
          <pc:docMk/>
          <pc:sldMk cId="4020630697" sldId="339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33:02.785" v="152" actId="20577"/>
          <ac:spMkLst>
            <pc:docMk/>
            <pc:sldMk cId="4020630697" sldId="339"/>
            <ac:spMk id="2" creationId="{912DF434-28DB-4621-A497-D62C41CE0419}"/>
          </ac:spMkLst>
        </pc:spChg>
        <pc:spChg chg="mod">
          <ac:chgData name="Jane Berliss-Vincent" userId="S::jbvincen_umich.edu#ext#@btaahq.onmicrosoft.com::6a0c15f2-b1db-4db1-845b-661b87cb7b1c" providerId="AD" clId="Web-{C21AFED0-3F1C-F9EF-2A98-8DAAC555B116}" dt="2024-08-27T14:37:46.734" v="250" actId="14100"/>
          <ac:spMkLst>
            <pc:docMk/>
            <pc:sldMk cId="4020630697" sldId="339"/>
            <ac:spMk id="3" creationId="{22788C46-D0BC-4307-AE55-7601A139E7CB}"/>
          </ac:spMkLst>
        </pc:spChg>
      </pc:sldChg>
      <pc:sldChg chg="modSp add replId">
        <pc:chgData name="Jane Berliss-Vincent" userId="S::jbvincen_umich.edu#ext#@btaahq.onmicrosoft.com::6a0c15f2-b1db-4db1-845b-661b87cb7b1c" providerId="AD" clId="Web-{C21AFED0-3F1C-F9EF-2A98-8DAAC555B116}" dt="2024-08-27T14:42:25.933" v="316" actId="20577"/>
        <pc:sldMkLst>
          <pc:docMk/>
          <pc:sldMk cId="623879822" sldId="340"/>
        </pc:sldMkLst>
        <pc:spChg chg="mod">
          <ac:chgData name="Jane Berliss-Vincent" userId="S::jbvincen_umich.edu#ext#@btaahq.onmicrosoft.com::6a0c15f2-b1db-4db1-845b-661b87cb7b1c" providerId="AD" clId="Web-{C21AFED0-3F1C-F9EF-2A98-8DAAC555B116}" dt="2024-08-27T14:41:21.149" v="301" actId="20577"/>
          <ac:spMkLst>
            <pc:docMk/>
            <pc:sldMk cId="623879822" sldId="340"/>
            <ac:spMk id="2" creationId="{912DF434-28DB-4621-A497-D62C41CE0419}"/>
          </ac:spMkLst>
        </pc:spChg>
        <pc:spChg chg="mod">
          <ac:chgData name="Jane Berliss-Vincent" userId="S::jbvincen_umich.edu#ext#@btaahq.onmicrosoft.com::6a0c15f2-b1db-4db1-845b-661b87cb7b1c" providerId="AD" clId="Web-{C21AFED0-3F1C-F9EF-2A98-8DAAC555B116}" dt="2024-08-27T14:42:25.933" v="316" actId="20577"/>
          <ac:spMkLst>
            <pc:docMk/>
            <pc:sldMk cId="623879822" sldId="340"/>
            <ac:spMk id="3" creationId="{22788C46-D0BC-4307-AE55-7601A139E7CB}"/>
          </ac:spMkLst>
        </pc:spChg>
      </pc:sldChg>
    </pc:docChg>
  </pc:docChgLst>
  <pc:docChgLst>
    <pc:chgData name="Emily Baker" userId="S::emly_uchicago.edu#ext#@btaahq.onmicrosoft.com::53700697-fb54-42c0-ac0c-8babb16170b7" providerId="AD" clId="Web-{A01AC808-A924-C1CB-E0C8-76EFB5FE8FA4}"/>
    <pc:docChg chg="mod modSld">
      <pc:chgData name="Emily Baker" userId="S::emly_uchicago.edu#ext#@btaahq.onmicrosoft.com::53700697-fb54-42c0-ac0c-8babb16170b7" providerId="AD" clId="Web-{A01AC808-A924-C1CB-E0C8-76EFB5FE8FA4}" dt="2024-08-29T17:41:06.248" v="1"/>
      <pc:docMkLst>
        <pc:docMk/>
      </pc:docMkLst>
      <pc:sldChg chg="modSp">
        <pc:chgData name="Emily Baker" userId="S::emly_uchicago.edu#ext#@btaahq.onmicrosoft.com::53700697-fb54-42c0-ac0c-8babb16170b7" providerId="AD" clId="Web-{A01AC808-A924-C1CB-E0C8-76EFB5FE8FA4}" dt="2024-08-29T16:21:10.562" v="0" actId="1076"/>
        <pc:sldMkLst>
          <pc:docMk/>
          <pc:sldMk cId="822216114" sldId="312"/>
        </pc:sldMkLst>
        <pc:picChg chg="mod">
          <ac:chgData name="Emily Baker" userId="S::emly_uchicago.edu#ext#@btaahq.onmicrosoft.com::53700697-fb54-42c0-ac0c-8babb16170b7" providerId="AD" clId="Web-{A01AC808-A924-C1CB-E0C8-76EFB5FE8FA4}" dt="2024-08-29T16:21:10.562" v="0" actId="1076"/>
          <ac:picMkLst>
            <pc:docMk/>
            <pc:sldMk cId="822216114" sldId="312"/>
            <ac:picMk id="6" creationId="{BAE450E9-6855-BD2B-FC10-122D1823F98F}"/>
          </ac:picMkLst>
        </pc:picChg>
      </pc:sldChg>
    </pc:docChg>
  </pc:docChgLst>
  <pc:docChgLst>
    <pc:chgData name="Jane Berliss-Vincent" userId="S::jbvincen_umich.edu#ext#@btaahq.onmicrosoft.com::6a0c15f2-b1db-4db1-845b-661b87cb7b1c" providerId="AD" clId="Web-{7C4DB837-D7A4-A73B-830B-195BDEAFF4A7}"/>
    <pc:docChg chg="modSld">
      <pc:chgData name="Jane Berliss-Vincent" userId="S::jbvincen_umich.edu#ext#@btaahq.onmicrosoft.com::6a0c15f2-b1db-4db1-845b-661b87cb7b1c" providerId="AD" clId="Web-{7C4DB837-D7A4-A73B-830B-195BDEAFF4A7}" dt="2024-09-05T16:39:05.208" v="539" actId="20577"/>
      <pc:docMkLst>
        <pc:docMk/>
      </pc:docMkLst>
      <pc:sldChg chg="mod modShow">
        <pc:chgData name="Jane Berliss-Vincent" userId="S::jbvincen_umich.edu#ext#@btaahq.onmicrosoft.com::6a0c15f2-b1db-4db1-845b-661b87cb7b1c" providerId="AD" clId="Web-{7C4DB837-D7A4-A73B-830B-195BDEAFF4A7}" dt="2024-09-04T19:16:04.181" v="219"/>
        <pc:sldMkLst>
          <pc:docMk/>
          <pc:sldMk cId="3662677160" sldId="286"/>
        </pc:sldMkLst>
      </pc:sldChg>
      <pc:sldChg chg="modSp">
        <pc:chgData name="Jane Berliss-Vincent" userId="S::jbvincen_umich.edu#ext#@btaahq.onmicrosoft.com::6a0c15f2-b1db-4db1-845b-661b87cb7b1c" providerId="AD" clId="Web-{7C4DB837-D7A4-A73B-830B-195BDEAFF4A7}" dt="2024-09-05T13:52:37.735" v="479" actId="14100"/>
        <pc:sldMkLst>
          <pc:docMk/>
          <pc:sldMk cId="1609673525" sldId="296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3:52:37.735" v="479" actId="14100"/>
          <ac:spMkLst>
            <pc:docMk/>
            <pc:sldMk cId="1609673525" sldId="296"/>
            <ac:spMk id="5" creationId="{67BB04B7-47A4-741B-59E0-F0E6F2126E8F}"/>
          </ac:spMkLst>
        </pc:spChg>
      </pc:sldChg>
      <pc:sldChg chg="modNotes">
        <pc:chgData name="Jane Berliss-Vincent" userId="S::jbvincen_umich.edu#ext#@btaahq.onmicrosoft.com::6a0c15f2-b1db-4db1-845b-661b87cb7b1c" providerId="AD" clId="Web-{7C4DB837-D7A4-A73B-830B-195BDEAFF4A7}" dt="2024-09-04T19:17:31.293" v="222"/>
        <pc:sldMkLst>
          <pc:docMk/>
          <pc:sldMk cId="2757568126" sldId="299"/>
        </pc:sldMkLst>
      </pc:sldChg>
      <pc:sldChg chg="modSp modNotes">
        <pc:chgData name="Jane Berliss-Vincent" userId="S::jbvincen_umich.edu#ext#@btaahq.onmicrosoft.com::6a0c15f2-b1db-4db1-845b-661b87cb7b1c" providerId="AD" clId="Web-{7C4DB837-D7A4-A73B-830B-195BDEAFF4A7}" dt="2024-09-04T19:21:37.159" v="247" actId="20577"/>
        <pc:sldMkLst>
          <pc:docMk/>
          <pc:sldMk cId="1405264217" sldId="300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4T19:21:37.159" v="247" actId="20577"/>
          <ac:spMkLst>
            <pc:docMk/>
            <pc:sldMk cId="1405264217" sldId="300"/>
            <ac:spMk id="16" creationId="{307A8C99-DA30-4F7A-99F4-649C53758CAD}"/>
          </ac:spMkLst>
        </pc:spChg>
      </pc:sldChg>
      <pc:sldChg chg="mod modShow modNotes">
        <pc:chgData name="Jane Berliss-Vincent" userId="S::jbvincen_umich.edu#ext#@btaahq.onmicrosoft.com::6a0c15f2-b1db-4db1-845b-661b87cb7b1c" providerId="AD" clId="Web-{7C4DB837-D7A4-A73B-830B-195BDEAFF4A7}" dt="2024-09-04T19:22:35.739" v="248"/>
        <pc:sldMkLst>
          <pc:docMk/>
          <pc:sldMk cId="2677130542" sldId="301"/>
        </pc:sldMkLst>
      </pc:sldChg>
      <pc:sldChg chg="modSp">
        <pc:chgData name="Jane Berliss-Vincent" userId="S::jbvincen_umich.edu#ext#@btaahq.onmicrosoft.com::6a0c15f2-b1db-4db1-845b-661b87cb7b1c" providerId="AD" clId="Web-{7C4DB837-D7A4-A73B-830B-195BDEAFF4A7}" dt="2024-09-05T16:39:05.208" v="539" actId="20577"/>
        <pc:sldMkLst>
          <pc:docMk/>
          <pc:sldMk cId="877998561" sldId="303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6:39:05.208" v="539" actId="20577"/>
          <ac:spMkLst>
            <pc:docMk/>
            <pc:sldMk cId="877998561" sldId="303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5T13:39:08.682" v="431" actId="20577"/>
        <pc:sldMkLst>
          <pc:docMk/>
          <pc:sldMk cId="2921016497" sldId="304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3:39:08.682" v="431" actId="20577"/>
          <ac:spMkLst>
            <pc:docMk/>
            <pc:sldMk cId="2921016497" sldId="304"/>
            <ac:spMk id="3" creationId="{22788C46-D0BC-4307-AE55-7601A139E7CB}"/>
          </ac:spMkLst>
        </pc:spChg>
      </pc:sldChg>
      <pc:sldChg chg="modSp modNotes">
        <pc:chgData name="Jane Berliss-Vincent" userId="S::jbvincen_umich.edu#ext#@btaahq.onmicrosoft.com::6a0c15f2-b1db-4db1-845b-661b87cb7b1c" providerId="AD" clId="Web-{7C4DB837-D7A4-A73B-830B-195BDEAFF4A7}" dt="2024-09-05T16:33:09.313" v="514" actId="20577"/>
        <pc:sldMkLst>
          <pc:docMk/>
          <pc:sldMk cId="1366399226" sldId="306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6:33:09.313" v="514" actId="20577"/>
          <ac:spMkLst>
            <pc:docMk/>
            <pc:sldMk cId="1366399226" sldId="306"/>
            <ac:spMk id="3" creationId="{22788C46-D0BC-4307-AE55-7601A139E7CB}"/>
          </ac:spMkLst>
        </pc:spChg>
      </pc:sldChg>
      <pc:sldChg chg="modNotes">
        <pc:chgData name="Jane Berliss-Vincent" userId="S::jbvincen_umich.edu#ext#@btaahq.onmicrosoft.com::6a0c15f2-b1db-4db1-845b-661b87cb7b1c" providerId="AD" clId="Web-{7C4DB837-D7A4-A73B-830B-195BDEAFF4A7}" dt="2024-09-04T19:45:09.477" v="254"/>
        <pc:sldMkLst>
          <pc:docMk/>
          <pc:sldMk cId="2028027217" sldId="309"/>
        </pc:sldMkLst>
      </pc:sldChg>
      <pc:sldChg chg="modSp">
        <pc:chgData name="Jane Berliss-Vincent" userId="S::jbvincen_umich.edu#ext#@btaahq.onmicrosoft.com::6a0c15f2-b1db-4db1-845b-661b87cb7b1c" providerId="AD" clId="Web-{7C4DB837-D7A4-A73B-830B-195BDEAFF4A7}" dt="2024-09-05T16:33:50.454" v="533" actId="14100"/>
        <pc:sldMkLst>
          <pc:docMk/>
          <pc:sldMk cId="822216114" sldId="312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6:33:50.454" v="533" actId="14100"/>
          <ac:spMkLst>
            <pc:docMk/>
            <pc:sldMk cId="822216114" sldId="312"/>
            <ac:spMk id="5" creationId="{6FB0E80C-86F9-60BA-8405-EA25A3A88E13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5T14:52:34.502" v="487" actId="20577"/>
        <pc:sldMkLst>
          <pc:docMk/>
          <pc:sldMk cId="976265574" sldId="315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4:52:34.502" v="487" actId="20577"/>
          <ac:spMkLst>
            <pc:docMk/>
            <pc:sldMk cId="976265574" sldId="315"/>
            <ac:spMk id="3" creationId="{22788C46-D0BC-4307-AE55-7601A139E7CB}"/>
          </ac:spMkLst>
        </pc:spChg>
      </pc:sldChg>
      <pc:sldChg chg="modSp modNotes">
        <pc:chgData name="Jane Berliss-Vincent" userId="S::jbvincen_umich.edu#ext#@btaahq.onmicrosoft.com::6a0c15f2-b1db-4db1-845b-661b87cb7b1c" providerId="AD" clId="Web-{7C4DB837-D7A4-A73B-830B-195BDEAFF4A7}" dt="2024-09-05T14:53:17.863" v="492" actId="20577"/>
        <pc:sldMkLst>
          <pc:docMk/>
          <pc:sldMk cId="1148849360" sldId="316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4:53:17.863" v="492" actId="20577"/>
          <ac:spMkLst>
            <pc:docMk/>
            <pc:sldMk cId="1148849360" sldId="316"/>
            <ac:spMk id="5" creationId="{6FB0E80C-86F9-60BA-8405-EA25A3A88E13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4T19:13:44.460" v="218" actId="20577"/>
        <pc:sldMkLst>
          <pc:docMk/>
          <pc:sldMk cId="513239187" sldId="321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4T19:13:44.460" v="218" actId="20577"/>
          <ac:spMkLst>
            <pc:docMk/>
            <pc:sldMk cId="513239187" sldId="321"/>
            <ac:spMk id="3" creationId="{F895C919-1E5E-61A7-A2A1-80E630B56BFF}"/>
          </ac:spMkLst>
        </pc:spChg>
      </pc:sldChg>
      <pc:sldChg chg="mod modShow modNotes">
        <pc:chgData name="Jane Berliss-Vincent" userId="S::jbvincen_umich.edu#ext#@btaahq.onmicrosoft.com::6a0c15f2-b1db-4db1-845b-661b87cb7b1c" providerId="AD" clId="Web-{7C4DB837-D7A4-A73B-830B-195BDEAFF4A7}" dt="2024-09-04T19:22:43.786" v="249"/>
        <pc:sldMkLst>
          <pc:docMk/>
          <pc:sldMk cId="3506410761" sldId="327"/>
        </pc:sldMkLst>
      </pc:sldChg>
      <pc:sldChg chg="modSp">
        <pc:chgData name="Jane Berliss-Vincent" userId="S::jbvincen_umich.edu#ext#@btaahq.onmicrosoft.com::6a0c15f2-b1db-4db1-845b-661b87cb7b1c" providerId="AD" clId="Web-{7C4DB837-D7A4-A73B-830B-195BDEAFF4A7}" dt="2024-09-05T14:52:54.831" v="490" actId="20577"/>
        <pc:sldMkLst>
          <pc:docMk/>
          <pc:sldMk cId="1600235636" sldId="328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4:52:54.831" v="490" actId="20577"/>
          <ac:spMkLst>
            <pc:docMk/>
            <pc:sldMk cId="1600235636" sldId="328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5T13:42:08.874" v="448" actId="14100"/>
        <pc:sldMkLst>
          <pc:docMk/>
          <pc:sldMk cId="649210087" sldId="330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3:42:08.874" v="448" actId="14100"/>
          <ac:spMkLst>
            <pc:docMk/>
            <pc:sldMk cId="649210087" sldId="330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5T16:34:51.126" v="534" actId="1076"/>
        <pc:sldMkLst>
          <pc:docMk/>
          <pc:sldMk cId="3321006789" sldId="331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6:34:51.126" v="534" actId="1076"/>
          <ac:spMkLst>
            <pc:docMk/>
            <pc:sldMk cId="3321006789" sldId="331"/>
            <ac:spMk id="2" creationId="{912DF434-28DB-4621-A497-D62C41CE0419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5T16:35:13.564" v="535" actId="1076"/>
        <pc:sldMkLst>
          <pc:docMk/>
          <pc:sldMk cId="2578671908" sldId="332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6:35:13.564" v="535" actId="1076"/>
          <ac:spMkLst>
            <pc:docMk/>
            <pc:sldMk cId="2578671908" sldId="332"/>
            <ac:spMk id="2" creationId="{912DF434-28DB-4621-A497-D62C41CE0419}"/>
          </ac:spMkLst>
        </pc:spChg>
        <pc:spChg chg="mod">
          <ac:chgData name="Jane Berliss-Vincent" userId="S::jbvincen_umich.edu#ext#@btaahq.onmicrosoft.com::6a0c15f2-b1db-4db1-845b-661b87cb7b1c" providerId="AD" clId="Web-{7C4DB837-D7A4-A73B-830B-195BDEAFF4A7}" dt="2024-09-05T13:42:24.984" v="450" actId="14100"/>
          <ac:spMkLst>
            <pc:docMk/>
            <pc:sldMk cId="2578671908" sldId="332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5T13:44:51.034" v="453" actId="1076"/>
        <pc:sldMkLst>
          <pc:docMk/>
          <pc:sldMk cId="2993279822" sldId="333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3:44:51.034" v="453" actId="1076"/>
          <ac:spMkLst>
            <pc:docMk/>
            <pc:sldMk cId="2993279822" sldId="333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5T13:40:45.966" v="433" actId="14100"/>
        <pc:sldMkLst>
          <pc:docMk/>
          <pc:sldMk cId="350540586" sldId="336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3:40:45.966" v="433" actId="14100"/>
          <ac:spMkLst>
            <pc:docMk/>
            <pc:sldMk cId="350540586" sldId="336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5T13:41:32.779" v="442" actId="20577"/>
        <pc:sldMkLst>
          <pc:docMk/>
          <pc:sldMk cId="1545983215" sldId="338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3:41:32.779" v="442" actId="20577"/>
          <ac:spMkLst>
            <pc:docMk/>
            <pc:sldMk cId="1545983215" sldId="338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5T13:41:43.592" v="444" actId="20577"/>
        <pc:sldMkLst>
          <pc:docMk/>
          <pc:sldMk cId="4020630697" sldId="339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3:41:43.592" v="444" actId="20577"/>
          <ac:spMkLst>
            <pc:docMk/>
            <pc:sldMk cId="4020630697" sldId="339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7C4DB837-D7A4-A73B-830B-195BDEAFF4A7}" dt="2024-09-05T13:45:06.019" v="454" actId="14100"/>
        <pc:sldMkLst>
          <pc:docMk/>
          <pc:sldMk cId="623879822" sldId="340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3:45:06.019" v="454" actId="14100"/>
          <ac:spMkLst>
            <pc:docMk/>
            <pc:sldMk cId="623879822" sldId="340"/>
            <ac:spMk id="3" creationId="{22788C46-D0BC-4307-AE55-7601A139E7CB}"/>
          </ac:spMkLst>
        </pc:spChg>
      </pc:sldChg>
      <pc:sldChg chg="modSp modNotes">
        <pc:chgData name="Jane Berliss-Vincent" userId="S::jbvincen_umich.edu#ext#@btaahq.onmicrosoft.com::6a0c15f2-b1db-4db1-845b-661b87cb7b1c" providerId="AD" clId="Web-{7C4DB837-D7A4-A73B-830B-195BDEAFF4A7}" dt="2024-09-05T13:26:24.116" v="268" actId="14100"/>
        <pc:sldMkLst>
          <pc:docMk/>
          <pc:sldMk cId="2242107902" sldId="341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3:26:24.116" v="268" actId="14100"/>
          <ac:spMkLst>
            <pc:docMk/>
            <pc:sldMk cId="2242107902" sldId="341"/>
            <ac:spMk id="3" creationId="{22788C46-D0BC-4307-AE55-7601A139E7CB}"/>
          </ac:spMkLst>
        </pc:spChg>
      </pc:sldChg>
      <pc:sldChg chg="modNotes">
        <pc:chgData name="Jane Berliss-Vincent" userId="S::jbvincen_umich.edu#ext#@btaahq.onmicrosoft.com::6a0c15f2-b1db-4db1-845b-661b87cb7b1c" providerId="AD" clId="Web-{7C4DB837-D7A4-A73B-830B-195BDEAFF4A7}" dt="2024-09-04T11:58:32.468" v="35"/>
        <pc:sldMkLst>
          <pc:docMk/>
          <pc:sldMk cId="2529596453" sldId="342"/>
        </pc:sldMkLst>
      </pc:sldChg>
      <pc:sldChg chg="modSp">
        <pc:chgData name="Jane Berliss-Vincent" userId="S::jbvincen_umich.edu#ext#@btaahq.onmicrosoft.com::6a0c15f2-b1db-4db1-845b-661b87cb7b1c" providerId="AD" clId="Web-{7C4DB837-D7A4-A73B-830B-195BDEAFF4A7}" dt="2024-09-05T13:41:58.952" v="447" actId="1076"/>
        <pc:sldMkLst>
          <pc:docMk/>
          <pc:sldMk cId="2033106630" sldId="343"/>
        </pc:sldMkLst>
        <pc:spChg chg="mod">
          <ac:chgData name="Jane Berliss-Vincent" userId="S::jbvincen_umich.edu#ext#@btaahq.onmicrosoft.com::6a0c15f2-b1db-4db1-845b-661b87cb7b1c" providerId="AD" clId="Web-{7C4DB837-D7A4-A73B-830B-195BDEAFF4A7}" dt="2024-09-05T13:41:58.952" v="447" actId="1076"/>
          <ac:spMkLst>
            <pc:docMk/>
            <pc:sldMk cId="2033106630" sldId="343"/>
            <ac:spMk id="3" creationId="{22788C46-D0BC-4307-AE55-7601A139E7CB}"/>
          </ac:spMkLst>
        </pc:spChg>
      </pc:sldChg>
    </pc:docChg>
  </pc:docChgLst>
  <pc:docChgLst>
    <pc:chgData name="Jane Berliss-Vincent" userId="S::jbvincen_umich.edu#ext#@btaahq.onmicrosoft.com::6a0c15f2-b1db-4db1-845b-661b87cb7b1c" providerId="AD" clId="Web-{C3989A05-1C32-1D26-F2D3-AE40608097E7}"/>
    <pc:docChg chg="modSld">
      <pc:chgData name="Jane Berliss-Vincent" userId="S::jbvincen_umich.edu#ext#@btaahq.onmicrosoft.com::6a0c15f2-b1db-4db1-845b-661b87cb7b1c" providerId="AD" clId="Web-{C3989A05-1C32-1D26-F2D3-AE40608097E7}" dt="2024-08-26T18:16:51.969" v="11" actId="20577"/>
      <pc:docMkLst>
        <pc:docMk/>
      </pc:docMkLst>
      <pc:sldChg chg="modSp">
        <pc:chgData name="Jane Berliss-Vincent" userId="S::jbvincen_umich.edu#ext#@btaahq.onmicrosoft.com::6a0c15f2-b1db-4db1-845b-661b87cb7b1c" providerId="AD" clId="Web-{C3989A05-1C32-1D26-F2D3-AE40608097E7}" dt="2024-08-26T18:16:51.969" v="11" actId="20577"/>
        <pc:sldMkLst>
          <pc:docMk/>
          <pc:sldMk cId="2259308896" sldId="256"/>
        </pc:sldMkLst>
        <pc:spChg chg="mod">
          <ac:chgData name="Jane Berliss-Vincent" userId="S::jbvincen_umich.edu#ext#@btaahq.onmicrosoft.com::6a0c15f2-b1db-4db1-845b-661b87cb7b1c" providerId="AD" clId="Web-{C3989A05-1C32-1D26-F2D3-AE40608097E7}" dt="2024-08-26T18:16:51.969" v="11" actId="20577"/>
          <ac:spMkLst>
            <pc:docMk/>
            <pc:sldMk cId="2259308896" sldId="256"/>
            <ac:spMk id="5" creationId="{3444E2D4-8880-B1FC-E83A-E36D457BF081}"/>
          </ac:spMkLst>
        </pc:spChg>
      </pc:sldChg>
    </pc:docChg>
  </pc:docChgLst>
  <pc:docChgLst>
    <pc:chgData name="Emily Baker" userId="S::emly_uchicago.edu#ext#@btaahq.onmicrosoft.com::53700697-fb54-42c0-ac0c-8babb16170b7" providerId="AD" clId="Web-{A1167EE0-11B8-D892-11BB-B71C530CE4CC}"/>
    <pc:docChg chg="modSld">
      <pc:chgData name="Emily Baker" userId="S::emly_uchicago.edu#ext#@btaahq.onmicrosoft.com::53700697-fb54-42c0-ac0c-8babb16170b7" providerId="AD" clId="Web-{A1167EE0-11B8-D892-11BB-B71C530CE4CC}" dt="2024-09-04T19:38:15.976" v="1" actId="20577"/>
      <pc:docMkLst>
        <pc:docMk/>
      </pc:docMkLst>
      <pc:sldChg chg="modSp">
        <pc:chgData name="Emily Baker" userId="S::emly_uchicago.edu#ext#@btaahq.onmicrosoft.com::53700697-fb54-42c0-ac0c-8babb16170b7" providerId="AD" clId="Web-{A1167EE0-11B8-D892-11BB-B71C530CE4CC}" dt="2024-09-04T19:38:15.976" v="1" actId="20577"/>
        <pc:sldMkLst>
          <pc:docMk/>
          <pc:sldMk cId="1366399226" sldId="306"/>
        </pc:sldMkLst>
        <pc:spChg chg="mod">
          <ac:chgData name="Emily Baker" userId="S::emly_uchicago.edu#ext#@btaahq.onmicrosoft.com::53700697-fb54-42c0-ac0c-8babb16170b7" providerId="AD" clId="Web-{A1167EE0-11B8-D892-11BB-B71C530CE4CC}" dt="2024-09-04T19:38:15.976" v="1" actId="20577"/>
          <ac:spMkLst>
            <pc:docMk/>
            <pc:sldMk cId="1366399226" sldId="306"/>
            <ac:spMk id="3" creationId="{22788C46-D0BC-4307-AE55-7601A139E7CB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F565EA82-074F-86A1-6073-BD24A361177A}"/>
    <pc:docChg chg="modSld">
      <pc:chgData name="Weissenberger, T M" userId="S::tmweiss_uiowa.edu#ext#@btaahq.onmicrosoft.com::42c2a1cc-0aeb-4ef3-b53f-98779a9ef824" providerId="AD" clId="Web-{F565EA82-074F-86A1-6073-BD24A361177A}" dt="2024-08-29T16:32:01.658" v="20"/>
      <pc:docMkLst>
        <pc:docMk/>
      </pc:docMkLst>
      <pc:sldChg chg="modSp">
        <pc:chgData name="Weissenberger, T M" userId="S::tmweiss_uiowa.edu#ext#@btaahq.onmicrosoft.com::42c2a1cc-0aeb-4ef3-b53f-98779a9ef824" providerId="AD" clId="Web-{F565EA82-074F-86A1-6073-BD24A361177A}" dt="2024-08-29T16:23:09.088" v="3"/>
        <pc:sldMkLst>
          <pc:docMk/>
          <pc:sldMk cId="2259308896" sldId="256"/>
        </pc:sldMkLst>
        <pc:picChg chg="mod modCrop">
          <ac:chgData name="Weissenberger, T M" userId="S::tmweiss_uiowa.edu#ext#@btaahq.onmicrosoft.com::42c2a1cc-0aeb-4ef3-b53f-98779a9ef824" providerId="AD" clId="Web-{F565EA82-074F-86A1-6073-BD24A361177A}" dt="2024-08-29T16:23:09.088" v="3"/>
          <ac:picMkLst>
            <pc:docMk/>
            <pc:sldMk cId="2259308896" sldId="256"/>
            <ac:picMk id="4" creationId="{CE54C18E-B07D-BFBC-72EA-323988997472}"/>
          </ac:picMkLst>
        </pc:picChg>
      </pc:sldChg>
      <pc:sldChg chg="modSp">
        <pc:chgData name="Weissenberger, T M" userId="S::tmweiss_uiowa.edu#ext#@btaahq.onmicrosoft.com::42c2a1cc-0aeb-4ef3-b53f-98779a9ef824" providerId="AD" clId="Web-{F565EA82-074F-86A1-6073-BD24A361177A}" dt="2024-08-29T16:27:50.139" v="14" actId="20577"/>
        <pc:sldMkLst>
          <pc:docMk/>
          <pc:sldMk cId="3818973482" sldId="302"/>
        </pc:sldMkLst>
        <pc:spChg chg="mod">
          <ac:chgData name="Weissenberger, T M" userId="S::tmweiss_uiowa.edu#ext#@btaahq.onmicrosoft.com::42c2a1cc-0aeb-4ef3-b53f-98779a9ef824" providerId="AD" clId="Web-{F565EA82-074F-86A1-6073-BD24A361177A}" dt="2024-08-29T16:27:50.139" v="14" actId="20577"/>
          <ac:spMkLst>
            <pc:docMk/>
            <pc:sldMk cId="3818973482" sldId="302"/>
            <ac:spMk id="5" creationId="{6FB0E80C-86F9-60BA-8405-EA25A3A88E13}"/>
          </ac:spMkLst>
        </pc:spChg>
        <pc:picChg chg="ord">
          <ac:chgData name="Weissenberger, T M" userId="S::tmweiss_uiowa.edu#ext#@btaahq.onmicrosoft.com::42c2a1cc-0aeb-4ef3-b53f-98779a9ef824" providerId="AD" clId="Web-{F565EA82-074F-86A1-6073-BD24A361177A}" dt="2024-08-29T16:27:32.342" v="13"/>
          <ac:picMkLst>
            <pc:docMk/>
            <pc:sldMk cId="3818973482" sldId="302"/>
            <ac:picMk id="6" creationId="{BAE450E9-6855-BD2B-FC10-122D1823F98F}"/>
          </ac:picMkLst>
        </pc:picChg>
      </pc:sldChg>
      <pc:sldChg chg="modSp">
        <pc:chgData name="Weissenberger, T M" userId="S::tmweiss_uiowa.edu#ext#@btaahq.onmicrosoft.com::42c2a1cc-0aeb-4ef3-b53f-98779a9ef824" providerId="AD" clId="Web-{F565EA82-074F-86A1-6073-BD24A361177A}" dt="2024-08-29T16:32:01.658" v="20"/>
        <pc:sldMkLst>
          <pc:docMk/>
          <pc:sldMk cId="1148849360" sldId="316"/>
        </pc:sldMkLst>
        <pc:spChg chg="mod">
          <ac:chgData name="Weissenberger, T M" userId="S::tmweiss_uiowa.edu#ext#@btaahq.onmicrosoft.com::42c2a1cc-0aeb-4ef3-b53f-98779a9ef824" providerId="AD" clId="Web-{F565EA82-074F-86A1-6073-BD24A361177A}" dt="2024-08-29T16:32:01.658" v="20"/>
          <ac:spMkLst>
            <pc:docMk/>
            <pc:sldMk cId="1148849360" sldId="316"/>
            <ac:spMk id="5" creationId="{6FB0E80C-86F9-60BA-8405-EA25A3A88E13}"/>
          </ac:spMkLst>
        </pc:spChg>
        <pc:picChg chg="ord">
          <ac:chgData name="Weissenberger, T M" userId="S::tmweiss_uiowa.edu#ext#@btaahq.onmicrosoft.com::42c2a1cc-0aeb-4ef3-b53f-98779a9ef824" providerId="AD" clId="Web-{F565EA82-074F-86A1-6073-BD24A361177A}" dt="2024-08-29T16:31:56.549" v="19"/>
          <ac:picMkLst>
            <pc:docMk/>
            <pc:sldMk cId="1148849360" sldId="316"/>
            <ac:picMk id="6" creationId="{BAE450E9-6855-BD2B-FC10-122D1823F98F}"/>
          </ac:picMkLst>
        </pc:picChg>
      </pc:sldChg>
      <pc:sldChg chg="modSp">
        <pc:chgData name="Weissenberger, T M" userId="S::tmweiss_uiowa.edu#ext#@btaahq.onmicrosoft.com::42c2a1cc-0aeb-4ef3-b53f-98779a9ef824" providerId="AD" clId="Web-{F565EA82-074F-86A1-6073-BD24A361177A}" dt="2024-08-29T16:31:29.798" v="15" actId="1076"/>
        <pc:sldMkLst>
          <pc:docMk/>
          <pc:sldMk cId="649210087" sldId="330"/>
        </pc:sldMkLst>
        <pc:spChg chg="mod">
          <ac:chgData name="Weissenberger, T M" userId="S::tmweiss_uiowa.edu#ext#@btaahq.onmicrosoft.com::42c2a1cc-0aeb-4ef3-b53f-98779a9ef824" providerId="AD" clId="Web-{F565EA82-074F-86A1-6073-BD24A361177A}" dt="2024-08-29T16:31:29.798" v="15" actId="1076"/>
          <ac:spMkLst>
            <pc:docMk/>
            <pc:sldMk cId="649210087" sldId="330"/>
            <ac:spMk id="2" creationId="{912DF434-28DB-4621-A497-D62C41CE0419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B32F8811-EB46-6154-48DA-FC6975292D9D}"/>
    <pc:docChg chg="modSld">
      <pc:chgData name="Weissenberger, T M" userId="S::tmweiss_uiowa.edu#ext#@btaahq.onmicrosoft.com::42c2a1cc-0aeb-4ef3-b53f-98779a9ef824" providerId="AD" clId="Web-{B32F8811-EB46-6154-48DA-FC6975292D9D}" dt="2024-09-04T21:48:39.132" v="0" actId="20577"/>
      <pc:docMkLst>
        <pc:docMk/>
      </pc:docMkLst>
      <pc:sldChg chg="modSp">
        <pc:chgData name="Weissenberger, T M" userId="S::tmweiss_uiowa.edu#ext#@btaahq.onmicrosoft.com::42c2a1cc-0aeb-4ef3-b53f-98779a9ef824" providerId="AD" clId="Web-{B32F8811-EB46-6154-48DA-FC6975292D9D}" dt="2024-09-04T21:48:39.132" v="0" actId="20577"/>
        <pc:sldMkLst>
          <pc:docMk/>
          <pc:sldMk cId="2529596453" sldId="342"/>
        </pc:sldMkLst>
        <pc:spChg chg="mod">
          <ac:chgData name="Weissenberger, T M" userId="S::tmweiss_uiowa.edu#ext#@btaahq.onmicrosoft.com::42c2a1cc-0aeb-4ef3-b53f-98779a9ef824" providerId="AD" clId="Web-{B32F8811-EB46-6154-48DA-FC6975292D9D}" dt="2024-09-04T21:48:39.132" v="0" actId="20577"/>
          <ac:spMkLst>
            <pc:docMk/>
            <pc:sldMk cId="2529596453" sldId="342"/>
            <ac:spMk id="2" creationId="{912DF434-28DB-4621-A497-D62C41CE0419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5EF4E4D1-E532-D3E5-C78C-D74AC67C3054}"/>
    <pc:docChg chg="modSld">
      <pc:chgData name="Weissenberger, T M" userId="S::tmweiss_uiowa.edu#ext#@btaahq.onmicrosoft.com::42c2a1cc-0aeb-4ef3-b53f-98779a9ef824" providerId="AD" clId="Web-{5EF4E4D1-E532-D3E5-C78C-D74AC67C3054}" dt="2024-08-08T16:16:38.938" v="4"/>
      <pc:docMkLst>
        <pc:docMk/>
      </pc:docMkLst>
      <pc:sldChg chg="modSp">
        <pc:chgData name="Weissenberger, T M" userId="S::tmweiss_uiowa.edu#ext#@btaahq.onmicrosoft.com::42c2a1cc-0aeb-4ef3-b53f-98779a9ef824" providerId="AD" clId="Web-{5EF4E4D1-E532-D3E5-C78C-D74AC67C3054}" dt="2024-08-08T16:16:38.938" v="4"/>
        <pc:sldMkLst>
          <pc:docMk/>
          <pc:sldMk cId="1325608595" sldId="257"/>
        </pc:sldMkLst>
        <pc:spChg chg="mod">
          <ac:chgData name="Weissenberger, T M" userId="S::tmweiss_uiowa.edu#ext#@btaahq.onmicrosoft.com::42c2a1cc-0aeb-4ef3-b53f-98779a9ef824" providerId="AD" clId="Web-{5EF4E4D1-E532-D3E5-C78C-D74AC67C3054}" dt="2024-08-08T16:16:38.938" v="4"/>
          <ac:spMkLst>
            <pc:docMk/>
            <pc:sldMk cId="1325608595" sldId="257"/>
            <ac:spMk id="3" creationId="{22788C46-D0BC-4307-AE55-7601A139E7CB}"/>
          </ac:spMkLst>
        </pc:spChg>
        <pc:picChg chg="ord">
          <ac:chgData name="Weissenberger, T M" userId="S::tmweiss_uiowa.edu#ext#@btaahq.onmicrosoft.com::42c2a1cc-0aeb-4ef3-b53f-98779a9ef824" providerId="AD" clId="Web-{5EF4E4D1-E532-D3E5-C78C-D74AC67C3054}" dt="2024-08-08T16:16:26.344" v="2"/>
          <ac:picMkLst>
            <pc:docMk/>
            <pc:sldMk cId="1325608595" sldId="257"/>
            <ac:picMk id="4" creationId="{A7F07F61-3570-BD73-8650-9B6153102109}"/>
          </ac:picMkLst>
        </pc:picChg>
      </pc:sldChg>
    </pc:docChg>
  </pc:docChgLst>
  <pc:docChgLst>
    <pc:chgData name="Weissenberger, T M" userId="S::tmweiss_uiowa.edu#ext#@btaahq.onmicrosoft.com::42c2a1cc-0aeb-4ef3-b53f-98779a9ef824" providerId="AD" clId="Web-{7F2E2A6F-4BB3-0706-2AEA-EF9E31070CCE}"/>
    <pc:docChg chg="modSld">
      <pc:chgData name="Weissenberger, T M" userId="S::tmweiss_uiowa.edu#ext#@btaahq.onmicrosoft.com::42c2a1cc-0aeb-4ef3-b53f-98779a9ef824" providerId="AD" clId="Web-{7F2E2A6F-4BB3-0706-2AEA-EF9E31070CCE}" dt="2024-08-26T18:19:30.247" v="3" actId="14100"/>
      <pc:docMkLst>
        <pc:docMk/>
      </pc:docMkLst>
      <pc:sldChg chg="modSp">
        <pc:chgData name="Weissenberger, T M" userId="S::tmweiss_uiowa.edu#ext#@btaahq.onmicrosoft.com::42c2a1cc-0aeb-4ef3-b53f-98779a9ef824" providerId="AD" clId="Web-{7F2E2A6F-4BB3-0706-2AEA-EF9E31070CCE}" dt="2024-08-26T18:19:13.247" v="2" actId="20577"/>
        <pc:sldMkLst>
          <pc:docMk/>
          <pc:sldMk cId="2259308896" sldId="256"/>
        </pc:sldMkLst>
        <pc:spChg chg="mod">
          <ac:chgData name="Weissenberger, T M" userId="S::tmweiss_uiowa.edu#ext#@btaahq.onmicrosoft.com::42c2a1cc-0aeb-4ef3-b53f-98779a9ef824" providerId="AD" clId="Web-{7F2E2A6F-4BB3-0706-2AEA-EF9E31070CCE}" dt="2024-08-26T18:19:13.247" v="2" actId="20577"/>
          <ac:spMkLst>
            <pc:docMk/>
            <pc:sldMk cId="2259308896" sldId="256"/>
            <ac:spMk id="5" creationId="{3444E2D4-8880-B1FC-E83A-E36D457BF081}"/>
          </ac:spMkLst>
        </pc:spChg>
      </pc:sldChg>
      <pc:sldChg chg="modSp">
        <pc:chgData name="Weissenberger, T M" userId="S::tmweiss_uiowa.edu#ext#@btaahq.onmicrosoft.com::42c2a1cc-0aeb-4ef3-b53f-98779a9ef824" providerId="AD" clId="Web-{7F2E2A6F-4BB3-0706-2AEA-EF9E31070CCE}" dt="2024-08-26T18:19:30.247" v="3" actId="14100"/>
        <pc:sldMkLst>
          <pc:docMk/>
          <pc:sldMk cId="513239187" sldId="321"/>
        </pc:sldMkLst>
        <pc:spChg chg="mod">
          <ac:chgData name="Weissenberger, T M" userId="S::tmweiss_uiowa.edu#ext#@btaahq.onmicrosoft.com::42c2a1cc-0aeb-4ef3-b53f-98779a9ef824" providerId="AD" clId="Web-{7F2E2A6F-4BB3-0706-2AEA-EF9E31070CCE}" dt="2024-08-26T18:19:30.247" v="3" actId="14100"/>
          <ac:spMkLst>
            <pc:docMk/>
            <pc:sldMk cId="513239187" sldId="321"/>
            <ac:spMk id="3" creationId="{F895C919-1E5E-61A7-A2A1-80E630B56BFF}"/>
          </ac:spMkLst>
        </pc:spChg>
      </pc:sldChg>
    </pc:docChg>
  </pc:docChgLst>
  <pc:docChgLst>
    <pc:chgData name="Jane Berliss-Vincent" userId="S::jbvincen_umich.edu#ext#@btaahq.onmicrosoft.com::6a0c15f2-b1db-4db1-845b-661b87cb7b1c" providerId="AD" clId="Web-{7E807CEB-51CE-AFD9-1AF3-29261ED50EF1}"/>
    <pc:docChg chg="modSld">
      <pc:chgData name="Jane Berliss-Vincent" userId="S::jbvincen_umich.edu#ext#@btaahq.onmicrosoft.com::6a0c15f2-b1db-4db1-845b-661b87cb7b1c" providerId="AD" clId="Web-{7E807CEB-51CE-AFD9-1AF3-29261ED50EF1}" dt="2024-08-26T18:24:13.755" v="11" actId="20577"/>
      <pc:docMkLst>
        <pc:docMk/>
      </pc:docMkLst>
      <pc:sldChg chg="modSp">
        <pc:chgData name="Jane Berliss-Vincent" userId="S::jbvincen_umich.edu#ext#@btaahq.onmicrosoft.com::6a0c15f2-b1db-4db1-845b-661b87cb7b1c" providerId="AD" clId="Web-{7E807CEB-51CE-AFD9-1AF3-29261ED50EF1}" dt="2024-08-26T18:24:13.755" v="11" actId="20577"/>
        <pc:sldMkLst>
          <pc:docMk/>
          <pc:sldMk cId="1405264217" sldId="300"/>
        </pc:sldMkLst>
        <pc:spChg chg="mod">
          <ac:chgData name="Jane Berliss-Vincent" userId="S::jbvincen_umich.edu#ext#@btaahq.onmicrosoft.com::6a0c15f2-b1db-4db1-845b-661b87cb7b1c" providerId="AD" clId="Web-{7E807CEB-51CE-AFD9-1AF3-29261ED50EF1}" dt="2024-08-26T18:24:13.755" v="11" actId="20577"/>
          <ac:spMkLst>
            <pc:docMk/>
            <pc:sldMk cId="1405264217" sldId="300"/>
            <ac:spMk id="2" creationId="{912DF434-28DB-4621-A497-D62C41CE0419}"/>
          </ac:spMkLst>
        </pc:spChg>
      </pc:sldChg>
    </pc:docChg>
  </pc:docChgLst>
  <pc:docChgLst>
    <pc:chgData name="Jane Berliss-Vincent" userId="S::jbvincen_umich.edu#ext#@btaahq.onmicrosoft.com::6a0c15f2-b1db-4db1-845b-661b87cb7b1c" providerId="AD" clId="Web-{2030500B-7918-C157-1D35-57A47D02D45C}"/>
    <pc:docChg chg="addSld delSld modSld">
      <pc:chgData name="Jane Berliss-Vincent" userId="S::jbvincen_umich.edu#ext#@btaahq.onmicrosoft.com::6a0c15f2-b1db-4db1-845b-661b87cb7b1c" providerId="AD" clId="Web-{2030500B-7918-C157-1D35-57A47D02D45C}" dt="2024-09-03T12:43:36.962" v="23" actId="20577"/>
      <pc:docMkLst>
        <pc:docMk/>
      </pc:docMkLst>
      <pc:sldChg chg="new del">
        <pc:chgData name="Jane Berliss-Vincent" userId="S::jbvincen_umich.edu#ext#@btaahq.onmicrosoft.com::6a0c15f2-b1db-4db1-845b-661b87cb7b1c" providerId="AD" clId="Web-{2030500B-7918-C157-1D35-57A47D02D45C}" dt="2024-09-03T12:41:35.070" v="1"/>
        <pc:sldMkLst>
          <pc:docMk/>
          <pc:sldMk cId="1938069346" sldId="343"/>
        </pc:sldMkLst>
      </pc:sldChg>
      <pc:sldChg chg="modSp add replId">
        <pc:chgData name="Jane Berliss-Vincent" userId="S::jbvincen_umich.edu#ext#@btaahq.onmicrosoft.com::6a0c15f2-b1db-4db1-845b-661b87cb7b1c" providerId="AD" clId="Web-{2030500B-7918-C157-1D35-57A47D02D45C}" dt="2024-09-03T12:43:36.962" v="23" actId="20577"/>
        <pc:sldMkLst>
          <pc:docMk/>
          <pc:sldMk cId="2033106630" sldId="343"/>
        </pc:sldMkLst>
        <pc:spChg chg="mod">
          <ac:chgData name="Jane Berliss-Vincent" userId="S::jbvincen_umich.edu#ext#@btaahq.onmicrosoft.com::6a0c15f2-b1db-4db1-845b-661b87cb7b1c" providerId="AD" clId="Web-{2030500B-7918-C157-1D35-57A47D02D45C}" dt="2024-09-03T12:42:29.977" v="6" actId="20577"/>
          <ac:spMkLst>
            <pc:docMk/>
            <pc:sldMk cId="2033106630" sldId="343"/>
            <ac:spMk id="2" creationId="{912DF434-28DB-4621-A497-D62C41CE0419}"/>
          </ac:spMkLst>
        </pc:spChg>
        <pc:spChg chg="mod">
          <ac:chgData name="Jane Berliss-Vincent" userId="S::jbvincen_umich.edu#ext#@btaahq.onmicrosoft.com::6a0c15f2-b1db-4db1-845b-661b87cb7b1c" providerId="AD" clId="Web-{2030500B-7918-C157-1D35-57A47D02D45C}" dt="2024-09-03T12:43:36.962" v="23" actId="20577"/>
          <ac:spMkLst>
            <pc:docMk/>
            <pc:sldMk cId="2033106630" sldId="343"/>
            <ac:spMk id="3" creationId="{22788C46-D0BC-4307-AE55-7601A139E7CB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ADCA9748-6641-E1A6-EAEA-6ADE2CB0EECB}"/>
    <pc:docChg chg="modSld">
      <pc:chgData name="Weissenberger, T M" userId="S::tmweiss_uiowa.edu#ext#@btaahq.onmicrosoft.com::42c2a1cc-0aeb-4ef3-b53f-98779a9ef824" providerId="AD" clId="Web-{ADCA9748-6641-E1A6-EAEA-6ADE2CB0EECB}" dt="2024-08-08T16:22:11.337" v="7"/>
      <pc:docMkLst>
        <pc:docMk/>
      </pc:docMkLst>
      <pc:sldChg chg="modSp">
        <pc:chgData name="Weissenberger, T M" userId="S::tmweiss_uiowa.edu#ext#@btaahq.onmicrosoft.com::42c2a1cc-0aeb-4ef3-b53f-98779a9ef824" providerId="AD" clId="Web-{ADCA9748-6641-E1A6-EAEA-6ADE2CB0EECB}" dt="2024-08-08T16:22:11.337" v="7"/>
        <pc:sldMkLst>
          <pc:docMk/>
          <pc:sldMk cId="513239187" sldId="321"/>
        </pc:sldMkLst>
        <pc:spChg chg="mod">
          <ac:chgData name="Weissenberger, T M" userId="S::tmweiss_uiowa.edu#ext#@btaahq.onmicrosoft.com::42c2a1cc-0aeb-4ef3-b53f-98779a9ef824" providerId="AD" clId="Web-{ADCA9748-6641-E1A6-EAEA-6ADE2CB0EECB}" dt="2024-08-08T16:22:11.337" v="7"/>
          <ac:spMkLst>
            <pc:docMk/>
            <pc:sldMk cId="513239187" sldId="321"/>
            <ac:spMk id="3" creationId="{F895C919-1E5E-61A7-A2A1-80E630B56BFF}"/>
          </ac:spMkLst>
        </pc:spChg>
        <pc:picChg chg="ord">
          <ac:chgData name="Weissenberger, T M" userId="S::tmweiss_uiowa.edu#ext#@btaahq.onmicrosoft.com::42c2a1cc-0aeb-4ef3-b53f-98779a9ef824" providerId="AD" clId="Web-{ADCA9748-6641-E1A6-EAEA-6ADE2CB0EECB}" dt="2024-08-08T16:22:00.900" v="4"/>
          <ac:picMkLst>
            <pc:docMk/>
            <pc:sldMk cId="513239187" sldId="321"/>
            <ac:picMk id="5" creationId="{96D6B70B-30E4-B3E4-2612-6AA3C0303CAD}"/>
          </ac:picMkLst>
        </pc:picChg>
      </pc:sldChg>
    </pc:docChg>
  </pc:docChgLst>
  <pc:docChgLst>
    <pc:chgData name="Weissenberger, T M" userId="S::tmweiss_uiowa.edu#ext#@btaahq.onmicrosoft.com::42c2a1cc-0aeb-4ef3-b53f-98779a9ef824" providerId="AD" clId="Web-{DC869735-73F6-BB65-A7F3-9D25016C0E38}"/>
    <pc:docChg chg="addSld delSld modSld">
      <pc:chgData name="Weissenberger, T M" userId="S::tmweiss_uiowa.edu#ext#@btaahq.onmicrosoft.com::42c2a1cc-0aeb-4ef3-b53f-98779a9ef824" providerId="AD" clId="Web-{DC869735-73F6-BB65-A7F3-9D25016C0E38}" dt="2024-09-01T20:21:20.074" v="158" actId="20577"/>
      <pc:docMkLst>
        <pc:docMk/>
      </pc:docMkLst>
      <pc:sldChg chg="modSp">
        <pc:chgData name="Weissenberger, T M" userId="S::tmweiss_uiowa.edu#ext#@btaahq.onmicrosoft.com::42c2a1cc-0aeb-4ef3-b53f-98779a9ef824" providerId="AD" clId="Web-{DC869735-73F6-BB65-A7F3-9D25016C0E38}" dt="2024-09-01T20:19:13.524" v="134" actId="20577"/>
        <pc:sldMkLst>
          <pc:docMk/>
          <pc:sldMk cId="2242107902" sldId="341"/>
        </pc:sldMkLst>
        <pc:spChg chg="mod">
          <ac:chgData name="Weissenberger, T M" userId="S::tmweiss_uiowa.edu#ext#@btaahq.onmicrosoft.com::42c2a1cc-0aeb-4ef3-b53f-98779a9ef824" providerId="AD" clId="Web-{DC869735-73F6-BB65-A7F3-9D25016C0E38}" dt="2024-09-01T20:19:13.524" v="134" actId="20577"/>
          <ac:spMkLst>
            <pc:docMk/>
            <pc:sldMk cId="2242107902" sldId="341"/>
            <ac:spMk id="3" creationId="{22788C46-D0BC-4307-AE55-7601A139E7CB}"/>
          </ac:spMkLst>
        </pc:spChg>
      </pc:sldChg>
      <pc:sldChg chg="modSp add replId">
        <pc:chgData name="Weissenberger, T M" userId="S::tmweiss_uiowa.edu#ext#@btaahq.onmicrosoft.com::42c2a1cc-0aeb-4ef3-b53f-98779a9ef824" providerId="AD" clId="Web-{DC869735-73F6-BB65-A7F3-9D25016C0E38}" dt="2024-09-01T20:21:20.074" v="158" actId="20577"/>
        <pc:sldMkLst>
          <pc:docMk/>
          <pc:sldMk cId="2098426365" sldId="342"/>
        </pc:sldMkLst>
        <pc:spChg chg="mod">
          <ac:chgData name="Weissenberger, T M" userId="S::tmweiss_uiowa.edu#ext#@btaahq.onmicrosoft.com::42c2a1cc-0aeb-4ef3-b53f-98779a9ef824" providerId="AD" clId="Web-{DC869735-73F6-BB65-A7F3-9D25016C0E38}" dt="2024-09-01T20:21:20.074" v="158" actId="20577"/>
          <ac:spMkLst>
            <pc:docMk/>
            <pc:sldMk cId="2098426365" sldId="342"/>
            <ac:spMk id="2" creationId="{912DF434-28DB-4621-A497-D62C41CE0419}"/>
          </ac:spMkLst>
        </pc:spChg>
      </pc:sldChg>
      <pc:sldChg chg="add del replId">
        <pc:chgData name="Weissenberger, T M" userId="S::tmweiss_uiowa.edu#ext#@btaahq.onmicrosoft.com::42c2a1cc-0aeb-4ef3-b53f-98779a9ef824" providerId="AD" clId="Web-{DC869735-73F6-BB65-A7F3-9D25016C0E38}" dt="2024-09-01T20:20:13.807" v="136"/>
        <pc:sldMkLst>
          <pc:docMk/>
          <pc:sldMk cId="3631125282" sldId="342"/>
        </pc:sldMkLst>
      </pc:sldChg>
    </pc:docChg>
  </pc:docChgLst>
  <pc:docChgLst>
    <pc:chgData name="Weissenberger, T M" userId="S::tmweiss_uiowa.edu#ext#@btaahq.onmicrosoft.com::42c2a1cc-0aeb-4ef3-b53f-98779a9ef824" providerId="AD" clId="Web-{D388572A-8BB2-752B-3507-F0DA3B45426D}"/>
    <pc:docChg chg="modSld">
      <pc:chgData name="Weissenberger, T M" userId="S::tmweiss_uiowa.edu#ext#@btaahq.onmicrosoft.com::42c2a1cc-0aeb-4ef3-b53f-98779a9ef824" providerId="AD" clId="Web-{D388572A-8BB2-752B-3507-F0DA3B45426D}" dt="2024-08-29T16:21:17.600" v="11"/>
      <pc:docMkLst>
        <pc:docMk/>
      </pc:docMkLst>
      <pc:sldChg chg="modSp">
        <pc:chgData name="Weissenberger, T M" userId="S::tmweiss_uiowa.edu#ext#@btaahq.onmicrosoft.com::42c2a1cc-0aeb-4ef3-b53f-98779a9ef824" providerId="AD" clId="Web-{D388572A-8BB2-752B-3507-F0DA3B45426D}" dt="2024-08-29T16:19:11.517" v="9" actId="20577"/>
        <pc:sldMkLst>
          <pc:docMk/>
          <pc:sldMk cId="2677130542" sldId="301"/>
        </pc:sldMkLst>
        <pc:spChg chg="mod">
          <ac:chgData name="Weissenberger, T M" userId="S::tmweiss_uiowa.edu#ext#@btaahq.onmicrosoft.com::42c2a1cc-0aeb-4ef3-b53f-98779a9ef824" providerId="AD" clId="Web-{D388572A-8BB2-752B-3507-F0DA3B45426D}" dt="2024-08-29T16:19:11.517" v="9" actId="20577"/>
          <ac:spMkLst>
            <pc:docMk/>
            <pc:sldMk cId="2677130542" sldId="301"/>
            <ac:spMk id="3" creationId="{22788C46-D0BC-4307-AE55-7601A139E7CB}"/>
          </ac:spMkLst>
        </pc:spChg>
      </pc:sldChg>
      <pc:sldChg chg="addSp delSp">
        <pc:chgData name="Weissenberger, T M" userId="S::tmweiss_uiowa.edu#ext#@btaahq.onmicrosoft.com::42c2a1cc-0aeb-4ef3-b53f-98779a9ef824" providerId="AD" clId="Web-{D388572A-8BB2-752B-3507-F0DA3B45426D}" dt="2024-08-29T16:21:17.600" v="11"/>
        <pc:sldMkLst>
          <pc:docMk/>
          <pc:sldMk cId="822216114" sldId="312"/>
        </pc:sldMkLst>
        <pc:picChg chg="add">
          <ac:chgData name="Weissenberger, T M" userId="S::tmweiss_uiowa.edu#ext#@btaahq.onmicrosoft.com::42c2a1cc-0aeb-4ef3-b53f-98779a9ef824" providerId="AD" clId="Web-{D388572A-8BB2-752B-3507-F0DA3B45426D}" dt="2024-08-29T16:21:17.600" v="11"/>
          <ac:picMkLst>
            <pc:docMk/>
            <pc:sldMk cId="822216114" sldId="312"/>
            <ac:picMk id="4" creationId="{6A5FDF21-DD0B-5284-364D-2C3441B28E7A}"/>
          </ac:picMkLst>
        </pc:picChg>
        <pc:picChg chg="del">
          <ac:chgData name="Weissenberger, T M" userId="S::tmweiss_uiowa.edu#ext#@btaahq.onmicrosoft.com::42c2a1cc-0aeb-4ef3-b53f-98779a9ef824" providerId="AD" clId="Web-{D388572A-8BB2-752B-3507-F0DA3B45426D}" dt="2024-08-29T16:21:16.506" v="10"/>
          <ac:picMkLst>
            <pc:docMk/>
            <pc:sldMk cId="822216114" sldId="312"/>
            <ac:picMk id="6" creationId="{BAE450E9-6855-BD2B-FC10-122D1823F98F}"/>
          </ac:picMkLst>
        </pc:picChg>
      </pc:sldChg>
    </pc:docChg>
  </pc:docChgLst>
  <pc:docChgLst>
    <pc:chgData name="Jane Berliss-Vincent" userId="S::jbvincen_umich.edu#ext#@btaahq.onmicrosoft.com::6a0c15f2-b1db-4db1-845b-661b87cb7b1c" providerId="AD" clId="Web-{F4F37764-CDFB-E292-34BB-C780DF6DCCDE}"/>
    <pc:docChg chg="modSld">
      <pc:chgData name="Jane Berliss-Vincent" userId="S::jbvincen_umich.edu#ext#@btaahq.onmicrosoft.com::6a0c15f2-b1db-4db1-845b-661b87cb7b1c" providerId="AD" clId="Web-{F4F37764-CDFB-E292-34BB-C780DF6DCCDE}" dt="2024-08-29T16:33:25.925" v="130"/>
      <pc:docMkLst>
        <pc:docMk/>
      </pc:docMkLst>
      <pc:sldChg chg="modNotes">
        <pc:chgData name="Jane Berliss-Vincent" userId="S::jbvincen_umich.edu#ext#@btaahq.onmicrosoft.com::6a0c15f2-b1db-4db1-845b-661b87cb7b1c" providerId="AD" clId="Web-{F4F37764-CDFB-E292-34BB-C780DF6DCCDE}" dt="2024-08-29T16:27:36.132" v="61"/>
        <pc:sldMkLst>
          <pc:docMk/>
          <pc:sldMk cId="2259308896" sldId="256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27:55.414" v="70"/>
        <pc:sldMkLst>
          <pc:docMk/>
          <pc:sldMk cId="1325608595" sldId="257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28:20.024" v="75"/>
        <pc:sldMkLst>
          <pc:docMk/>
          <pc:sldMk cId="3662677160" sldId="286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3:25.925" v="130"/>
        <pc:sldMkLst>
          <pc:docMk/>
          <pc:sldMk cId="1609673525" sldId="296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28:37.416" v="94"/>
        <pc:sldMkLst>
          <pc:docMk/>
          <pc:sldMk cId="2757568126" sldId="299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29:31.042" v="101"/>
        <pc:sldMkLst>
          <pc:docMk/>
          <pc:sldMk cId="1405264217" sldId="300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29:50.480" v="103"/>
        <pc:sldMkLst>
          <pc:docMk/>
          <pc:sldMk cId="2677130542" sldId="301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0:20.856" v="107"/>
        <pc:sldMkLst>
          <pc:docMk/>
          <pc:sldMk cId="3818973482" sldId="302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0:31.044" v="109"/>
        <pc:sldMkLst>
          <pc:docMk/>
          <pc:sldMk cId="877998561" sldId="303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0:38.435" v="112"/>
        <pc:sldMkLst>
          <pc:docMk/>
          <pc:sldMk cId="2921016497" sldId="304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0:49.310" v="115"/>
        <pc:sldMkLst>
          <pc:docMk/>
          <pc:sldMk cId="1366399226" sldId="306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1:17.718" v="117"/>
        <pc:sldMkLst>
          <pc:docMk/>
          <pc:sldMk cId="2028027217" sldId="309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1:25.843" v="120"/>
        <pc:sldMkLst>
          <pc:docMk/>
          <pc:sldMk cId="822216114" sldId="312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1:58.172" v="125"/>
        <pc:sldMkLst>
          <pc:docMk/>
          <pc:sldMk cId="976265574" sldId="315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1:50.015" v="122"/>
        <pc:sldMkLst>
          <pc:docMk/>
          <pc:sldMk cId="1148849360" sldId="316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27:47.195" v="65"/>
        <pc:sldMkLst>
          <pc:docMk/>
          <pc:sldMk cId="513239187" sldId="321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0:01.668" v="105"/>
        <pc:sldMkLst>
          <pc:docMk/>
          <pc:sldMk cId="3506410761" sldId="327"/>
        </pc:sldMkLst>
      </pc:sldChg>
      <pc:sldChg chg="modNotes">
        <pc:chgData name="Jane Berliss-Vincent" userId="S::jbvincen_umich.edu#ext#@btaahq.onmicrosoft.com::6a0c15f2-b1db-4db1-845b-661b87cb7b1c" providerId="AD" clId="Web-{F4F37764-CDFB-E292-34BB-C780DF6DCCDE}" dt="2024-08-29T16:32:25.751" v="128"/>
        <pc:sldMkLst>
          <pc:docMk/>
          <pc:sldMk cId="1600235636" sldId="328"/>
        </pc:sldMkLst>
      </pc:sldChg>
      <pc:sldChg chg="modSp">
        <pc:chgData name="Jane Berliss-Vincent" userId="S::jbvincen_umich.edu#ext#@btaahq.onmicrosoft.com::6a0c15f2-b1db-4db1-845b-661b87cb7b1c" providerId="AD" clId="Web-{F4F37764-CDFB-E292-34BB-C780DF6DCCDE}" dt="2024-08-29T16:19:12.523" v="58" actId="20577"/>
        <pc:sldMkLst>
          <pc:docMk/>
          <pc:sldMk cId="3567406818" sldId="329"/>
        </pc:sldMkLst>
        <pc:spChg chg="mod">
          <ac:chgData name="Jane Berliss-Vincent" userId="S::jbvincen_umich.edu#ext#@btaahq.onmicrosoft.com::6a0c15f2-b1db-4db1-845b-661b87cb7b1c" providerId="AD" clId="Web-{F4F37764-CDFB-E292-34BB-C780DF6DCCDE}" dt="2024-08-29T16:19:12.523" v="58" actId="20577"/>
          <ac:spMkLst>
            <pc:docMk/>
            <pc:sldMk cId="3567406818" sldId="329"/>
            <ac:spMk id="3" creationId="{22788C46-D0BC-4307-AE55-7601A139E7CB}"/>
          </ac:spMkLst>
        </pc:spChg>
      </pc:sldChg>
    </pc:docChg>
  </pc:docChgLst>
  <pc:docChgLst>
    <pc:chgData name="Jane Berliss-Vincent" userId="S::jbvincen_umich.edu#ext#@btaahq.onmicrosoft.com::6a0c15f2-b1db-4db1-845b-661b87cb7b1c" providerId="AD" clId="Web-{F8C510CB-241D-4A94-88BB-AEA5BC9AE4B4}"/>
    <pc:docChg chg="modSld">
      <pc:chgData name="Jane Berliss-Vincent" userId="S::jbvincen_umich.edu#ext#@btaahq.onmicrosoft.com::6a0c15f2-b1db-4db1-845b-661b87cb7b1c" providerId="AD" clId="Web-{F8C510CB-241D-4A94-88BB-AEA5BC9AE4B4}" dt="2024-09-05T17:09:47.990" v="131" actId="20577"/>
      <pc:docMkLst>
        <pc:docMk/>
      </pc:docMkLst>
      <pc:sldChg chg="modSp">
        <pc:chgData name="Jane Berliss-Vincent" userId="S::jbvincen_umich.edu#ext#@btaahq.onmicrosoft.com::6a0c15f2-b1db-4db1-845b-661b87cb7b1c" providerId="AD" clId="Web-{F8C510CB-241D-4A94-88BB-AEA5BC9AE4B4}" dt="2024-09-05T17:02:44.823" v="39" actId="20577"/>
        <pc:sldMkLst>
          <pc:docMk/>
          <pc:sldMk cId="1609673525" sldId="296"/>
        </pc:sldMkLst>
        <pc:spChg chg="mod">
          <ac:chgData name="Jane Berliss-Vincent" userId="S::jbvincen_umich.edu#ext#@btaahq.onmicrosoft.com::6a0c15f2-b1db-4db1-845b-661b87cb7b1c" providerId="AD" clId="Web-{F8C510CB-241D-4A94-88BB-AEA5BC9AE4B4}" dt="2024-09-05T17:02:44.823" v="39" actId="20577"/>
          <ac:spMkLst>
            <pc:docMk/>
            <pc:sldMk cId="1609673525" sldId="296"/>
            <ac:spMk id="5" creationId="{67BB04B7-47A4-741B-59E0-F0E6F2126E8F}"/>
          </ac:spMkLst>
        </pc:spChg>
      </pc:sldChg>
      <pc:sldChg chg="modSp">
        <pc:chgData name="Jane Berliss-Vincent" userId="S::jbvincen_umich.edu#ext#@btaahq.onmicrosoft.com::6a0c15f2-b1db-4db1-845b-661b87cb7b1c" providerId="AD" clId="Web-{F8C510CB-241D-4A94-88BB-AEA5BC9AE4B4}" dt="2024-09-05T17:00:21.398" v="26" actId="20577"/>
        <pc:sldMkLst>
          <pc:docMk/>
          <pc:sldMk cId="1405264217" sldId="300"/>
        </pc:sldMkLst>
        <pc:spChg chg="mod">
          <ac:chgData name="Jane Berliss-Vincent" userId="S::jbvincen_umich.edu#ext#@btaahq.onmicrosoft.com::6a0c15f2-b1db-4db1-845b-661b87cb7b1c" providerId="AD" clId="Web-{F8C510CB-241D-4A94-88BB-AEA5BC9AE4B4}" dt="2024-09-05T17:00:21.398" v="26" actId="20577"/>
          <ac:spMkLst>
            <pc:docMk/>
            <pc:sldMk cId="1405264217" sldId="300"/>
            <ac:spMk id="16" creationId="{307A8C99-DA30-4F7A-99F4-649C53758CAD}"/>
          </ac:spMkLst>
        </pc:spChg>
      </pc:sldChg>
      <pc:sldChg chg="modSp">
        <pc:chgData name="Jane Berliss-Vincent" userId="S::jbvincen_umich.edu#ext#@btaahq.onmicrosoft.com::6a0c15f2-b1db-4db1-845b-661b87cb7b1c" providerId="AD" clId="Web-{F8C510CB-241D-4A94-88BB-AEA5BC9AE4B4}" dt="2024-09-05T17:09:47.990" v="131" actId="20577"/>
        <pc:sldMkLst>
          <pc:docMk/>
          <pc:sldMk cId="877998561" sldId="303"/>
        </pc:sldMkLst>
        <pc:spChg chg="mod">
          <ac:chgData name="Jane Berliss-Vincent" userId="S::jbvincen_umich.edu#ext#@btaahq.onmicrosoft.com::6a0c15f2-b1db-4db1-845b-661b87cb7b1c" providerId="AD" clId="Web-{F8C510CB-241D-4A94-88BB-AEA5BC9AE4B4}" dt="2024-09-05T17:09:47.990" v="131" actId="20577"/>
          <ac:spMkLst>
            <pc:docMk/>
            <pc:sldMk cId="877998561" sldId="303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F8C510CB-241D-4A94-88BB-AEA5BC9AE4B4}" dt="2024-09-05T17:00:56.477" v="30" actId="20577"/>
        <pc:sldMkLst>
          <pc:docMk/>
          <pc:sldMk cId="2921016497" sldId="304"/>
        </pc:sldMkLst>
        <pc:spChg chg="mod">
          <ac:chgData name="Jane Berliss-Vincent" userId="S::jbvincen_umich.edu#ext#@btaahq.onmicrosoft.com::6a0c15f2-b1db-4db1-845b-661b87cb7b1c" providerId="AD" clId="Web-{F8C510CB-241D-4A94-88BB-AEA5BC9AE4B4}" dt="2024-09-05T17:00:56.477" v="30" actId="20577"/>
          <ac:spMkLst>
            <pc:docMk/>
            <pc:sldMk cId="2921016497" sldId="304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F8C510CB-241D-4A94-88BB-AEA5BC9AE4B4}" dt="2024-09-05T17:01:16.821" v="33" actId="20577"/>
        <pc:sldMkLst>
          <pc:docMk/>
          <pc:sldMk cId="1366399226" sldId="306"/>
        </pc:sldMkLst>
        <pc:spChg chg="mod">
          <ac:chgData name="Jane Berliss-Vincent" userId="S::jbvincen_umich.edu#ext#@btaahq.onmicrosoft.com::6a0c15f2-b1db-4db1-845b-661b87cb7b1c" providerId="AD" clId="Web-{F8C510CB-241D-4A94-88BB-AEA5BC9AE4B4}" dt="2024-09-05T17:01:16.821" v="33" actId="20577"/>
          <ac:spMkLst>
            <pc:docMk/>
            <pc:sldMk cId="1366399226" sldId="306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F8C510CB-241D-4A94-88BB-AEA5BC9AE4B4}" dt="2024-09-05T17:01:59.150" v="35" actId="20577"/>
        <pc:sldMkLst>
          <pc:docMk/>
          <pc:sldMk cId="976265574" sldId="315"/>
        </pc:sldMkLst>
        <pc:spChg chg="mod">
          <ac:chgData name="Jane Berliss-Vincent" userId="S::jbvincen_umich.edu#ext#@btaahq.onmicrosoft.com::6a0c15f2-b1db-4db1-845b-661b87cb7b1c" providerId="AD" clId="Web-{F8C510CB-241D-4A94-88BB-AEA5BC9AE4B4}" dt="2024-09-05T17:01:59.150" v="35" actId="20577"/>
          <ac:spMkLst>
            <pc:docMk/>
            <pc:sldMk cId="976265574" sldId="315"/>
            <ac:spMk id="3" creationId="{22788C46-D0BC-4307-AE55-7601A139E7CB}"/>
          </ac:spMkLst>
        </pc:spChg>
      </pc:sldChg>
      <pc:sldChg chg="modSp">
        <pc:chgData name="Jane Berliss-Vincent" userId="S::jbvincen_umich.edu#ext#@btaahq.onmicrosoft.com::6a0c15f2-b1db-4db1-845b-661b87cb7b1c" providerId="AD" clId="Web-{F8C510CB-241D-4A94-88BB-AEA5BC9AE4B4}" dt="2024-09-05T17:04:07.388" v="51" actId="20577"/>
        <pc:sldMkLst>
          <pc:docMk/>
          <pc:sldMk cId="513239187" sldId="321"/>
        </pc:sldMkLst>
        <pc:spChg chg="mod">
          <ac:chgData name="Jane Berliss-Vincent" userId="S::jbvincen_umich.edu#ext#@btaahq.onmicrosoft.com::6a0c15f2-b1db-4db1-845b-661b87cb7b1c" providerId="AD" clId="Web-{F8C510CB-241D-4A94-88BB-AEA5BC9AE4B4}" dt="2024-09-05T17:04:07.388" v="51" actId="20577"/>
          <ac:spMkLst>
            <pc:docMk/>
            <pc:sldMk cId="513239187" sldId="321"/>
            <ac:spMk id="3" creationId="{F895C919-1E5E-61A7-A2A1-80E630B56BFF}"/>
          </ac:spMkLst>
        </pc:spChg>
      </pc:sldChg>
      <pc:sldChg chg="modSp">
        <pc:chgData name="Jane Berliss-Vincent" userId="S::jbvincen_umich.edu#ext#@btaahq.onmicrosoft.com::6a0c15f2-b1db-4db1-845b-661b87cb7b1c" providerId="AD" clId="Web-{F8C510CB-241D-4A94-88BB-AEA5BC9AE4B4}" dt="2024-09-05T17:00:40.726" v="28" actId="20577"/>
        <pc:sldMkLst>
          <pc:docMk/>
          <pc:sldMk cId="2242107902" sldId="341"/>
        </pc:sldMkLst>
        <pc:spChg chg="mod">
          <ac:chgData name="Jane Berliss-Vincent" userId="S::jbvincen_umich.edu#ext#@btaahq.onmicrosoft.com::6a0c15f2-b1db-4db1-845b-661b87cb7b1c" providerId="AD" clId="Web-{F8C510CB-241D-4A94-88BB-AEA5BC9AE4B4}" dt="2024-09-05T17:00:40.726" v="28" actId="20577"/>
          <ac:spMkLst>
            <pc:docMk/>
            <pc:sldMk cId="2242107902" sldId="341"/>
            <ac:spMk id="3" creationId="{22788C46-D0BC-4307-AE55-7601A139E7CB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D87780FC-FCFE-8339-29E4-9B936E6D9278}"/>
    <pc:docChg chg="addSld delSld modSld">
      <pc:chgData name="Weissenberger, T M" userId="S::tmweiss_uiowa.edu#ext#@btaahq.onmicrosoft.com::42c2a1cc-0aeb-4ef3-b53f-98779a9ef824" providerId="AD" clId="Web-{D87780FC-FCFE-8339-29E4-9B936E6D9278}" dt="2024-09-01T22:14:35.225" v="407"/>
      <pc:docMkLst>
        <pc:docMk/>
      </pc:docMkLst>
      <pc:sldChg chg="mod modShow">
        <pc:chgData name="Weissenberger, T M" userId="S::tmweiss_uiowa.edu#ext#@btaahq.onmicrosoft.com::42c2a1cc-0aeb-4ef3-b53f-98779a9ef824" providerId="AD" clId="Web-{D87780FC-FCFE-8339-29E4-9B936E6D9278}" dt="2024-09-01T22:14:35.210" v="406"/>
        <pc:sldMkLst>
          <pc:docMk/>
          <pc:sldMk cId="2677130542" sldId="301"/>
        </pc:sldMkLst>
      </pc:sldChg>
      <pc:sldChg chg="mod modShow">
        <pc:chgData name="Weissenberger, T M" userId="S::tmweiss_uiowa.edu#ext#@btaahq.onmicrosoft.com::42c2a1cc-0aeb-4ef3-b53f-98779a9ef824" providerId="AD" clId="Web-{D87780FC-FCFE-8339-29E4-9B936E6D9278}" dt="2024-09-01T22:14:35.225" v="407"/>
        <pc:sldMkLst>
          <pc:docMk/>
          <pc:sldMk cId="3506410761" sldId="327"/>
        </pc:sldMkLst>
      </pc:sldChg>
      <pc:sldChg chg="modSp">
        <pc:chgData name="Weissenberger, T M" userId="S::tmweiss_uiowa.edu#ext#@btaahq.onmicrosoft.com::42c2a1cc-0aeb-4ef3-b53f-98779a9ef824" providerId="AD" clId="Web-{D87780FC-FCFE-8339-29E4-9B936E6D9278}" dt="2024-09-01T21:50:44.835" v="252" actId="20577"/>
        <pc:sldMkLst>
          <pc:docMk/>
          <pc:sldMk cId="2242107902" sldId="341"/>
        </pc:sldMkLst>
        <pc:spChg chg="mod">
          <ac:chgData name="Weissenberger, T M" userId="S::tmweiss_uiowa.edu#ext#@btaahq.onmicrosoft.com::42c2a1cc-0aeb-4ef3-b53f-98779a9ef824" providerId="AD" clId="Web-{D87780FC-FCFE-8339-29E4-9B936E6D9278}" dt="2024-09-01T21:50:44.835" v="252" actId="20577"/>
          <ac:spMkLst>
            <pc:docMk/>
            <pc:sldMk cId="2242107902" sldId="341"/>
            <ac:spMk id="3" creationId="{22788C46-D0BC-4307-AE55-7601A139E7CB}"/>
          </ac:spMkLst>
        </pc:spChg>
      </pc:sldChg>
      <pc:sldChg chg="modSp del">
        <pc:chgData name="Weissenberger, T M" userId="S::tmweiss_uiowa.edu#ext#@btaahq.onmicrosoft.com::42c2a1cc-0aeb-4ef3-b53f-98779a9ef824" providerId="AD" clId="Web-{D87780FC-FCFE-8339-29E4-9B936E6D9278}" dt="2024-09-01T21:16:25.667" v="42"/>
        <pc:sldMkLst>
          <pc:docMk/>
          <pc:sldMk cId="2098426365" sldId="342"/>
        </pc:sldMkLst>
        <pc:spChg chg="mod">
          <ac:chgData name="Weissenberger, T M" userId="S::tmweiss_uiowa.edu#ext#@btaahq.onmicrosoft.com::42c2a1cc-0aeb-4ef3-b53f-98779a9ef824" providerId="AD" clId="Web-{D87780FC-FCFE-8339-29E4-9B936E6D9278}" dt="2024-09-01T21:16:20.683" v="41" actId="20577"/>
          <ac:spMkLst>
            <pc:docMk/>
            <pc:sldMk cId="2098426365" sldId="342"/>
            <ac:spMk id="2" creationId="{912DF434-28DB-4621-A497-D62C41CE0419}"/>
          </ac:spMkLst>
        </pc:spChg>
      </pc:sldChg>
      <pc:sldChg chg="modSp add replId">
        <pc:chgData name="Weissenberger, T M" userId="S::tmweiss_uiowa.edu#ext#@btaahq.onmicrosoft.com::42c2a1cc-0aeb-4ef3-b53f-98779a9ef824" providerId="AD" clId="Web-{D87780FC-FCFE-8339-29E4-9B936E6D9278}" dt="2024-09-01T22:07:53.693" v="405" actId="20577"/>
        <pc:sldMkLst>
          <pc:docMk/>
          <pc:sldMk cId="2529596453" sldId="342"/>
        </pc:sldMkLst>
        <pc:spChg chg="mod">
          <ac:chgData name="Weissenberger, T M" userId="S::tmweiss_uiowa.edu#ext#@btaahq.onmicrosoft.com::42c2a1cc-0aeb-4ef3-b53f-98779a9ef824" providerId="AD" clId="Web-{D87780FC-FCFE-8339-29E4-9B936E6D9278}" dt="2024-09-01T21:16:52.261" v="51" actId="20577"/>
          <ac:spMkLst>
            <pc:docMk/>
            <pc:sldMk cId="2529596453" sldId="342"/>
            <ac:spMk id="2" creationId="{912DF434-28DB-4621-A497-D62C41CE0419}"/>
          </ac:spMkLst>
        </pc:spChg>
        <pc:spChg chg="mod">
          <ac:chgData name="Weissenberger, T M" userId="S::tmweiss_uiowa.edu#ext#@btaahq.onmicrosoft.com::42c2a1cc-0aeb-4ef3-b53f-98779a9ef824" providerId="AD" clId="Web-{D87780FC-FCFE-8339-29E4-9B936E6D9278}" dt="2024-09-01T22:07:53.693" v="405" actId="20577"/>
          <ac:spMkLst>
            <pc:docMk/>
            <pc:sldMk cId="2529596453" sldId="342"/>
            <ac:spMk id="3" creationId="{22788C46-D0BC-4307-AE55-7601A139E7CB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CD0EB8A6-C78A-E881-1F83-1EC4681241B9}"/>
    <pc:docChg chg="modSld">
      <pc:chgData name="Weissenberger, T M" userId="S::tmweiss_uiowa.edu#ext#@btaahq.onmicrosoft.com::42c2a1cc-0aeb-4ef3-b53f-98779a9ef824" providerId="AD" clId="Web-{CD0EB8A6-C78A-E881-1F83-1EC4681241B9}" dt="2024-08-26T18:36:19.835" v="7" actId="20577"/>
      <pc:docMkLst>
        <pc:docMk/>
      </pc:docMkLst>
      <pc:sldChg chg="modSp">
        <pc:chgData name="Weissenberger, T M" userId="S::tmweiss_uiowa.edu#ext#@btaahq.onmicrosoft.com::42c2a1cc-0aeb-4ef3-b53f-98779a9ef824" providerId="AD" clId="Web-{CD0EB8A6-C78A-E881-1F83-1EC4681241B9}" dt="2024-08-26T18:30:13.478" v="3"/>
        <pc:sldMkLst>
          <pc:docMk/>
          <pc:sldMk cId="3818973482" sldId="302"/>
        </pc:sldMkLst>
        <pc:spChg chg="mod">
          <ac:chgData name="Weissenberger, T M" userId="S::tmweiss_uiowa.edu#ext#@btaahq.onmicrosoft.com::42c2a1cc-0aeb-4ef3-b53f-98779a9ef824" providerId="AD" clId="Web-{CD0EB8A6-C78A-E881-1F83-1EC4681241B9}" dt="2024-08-26T18:30:13.478" v="3"/>
          <ac:spMkLst>
            <pc:docMk/>
            <pc:sldMk cId="3818973482" sldId="302"/>
            <ac:spMk id="5" creationId="{6FB0E80C-86F9-60BA-8405-EA25A3A88E13}"/>
          </ac:spMkLst>
        </pc:spChg>
      </pc:sldChg>
      <pc:sldChg chg="modSp">
        <pc:chgData name="Weissenberger, T M" userId="S::tmweiss_uiowa.edu#ext#@btaahq.onmicrosoft.com::42c2a1cc-0aeb-4ef3-b53f-98779a9ef824" providerId="AD" clId="Web-{CD0EB8A6-C78A-E881-1F83-1EC4681241B9}" dt="2024-08-26T18:30:44.714" v="5"/>
        <pc:sldMkLst>
          <pc:docMk/>
          <pc:sldMk cId="2921016497" sldId="304"/>
        </pc:sldMkLst>
        <pc:spChg chg="mod">
          <ac:chgData name="Weissenberger, T M" userId="S::tmweiss_uiowa.edu#ext#@btaahq.onmicrosoft.com::42c2a1cc-0aeb-4ef3-b53f-98779a9ef824" providerId="AD" clId="Web-{CD0EB8A6-C78A-E881-1F83-1EC4681241B9}" dt="2024-08-26T18:30:44.714" v="5"/>
          <ac:spMkLst>
            <pc:docMk/>
            <pc:sldMk cId="2921016497" sldId="304"/>
            <ac:spMk id="3" creationId="{22788C46-D0BC-4307-AE55-7601A139E7CB}"/>
          </ac:spMkLst>
        </pc:spChg>
        <pc:picChg chg="ord">
          <ac:chgData name="Weissenberger, T M" userId="S::tmweiss_uiowa.edu#ext#@btaahq.onmicrosoft.com::42c2a1cc-0aeb-4ef3-b53f-98779a9ef824" providerId="AD" clId="Web-{CD0EB8A6-C78A-E881-1F83-1EC4681241B9}" dt="2024-08-26T18:30:41.182" v="4"/>
          <ac:picMkLst>
            <pc:docMk/>
            <pc:sldMk cId="2921016497" sldId="304"/>
            <ac:picMk id="4" creationId="{A7F07F61-3570-BD73-8650-9B6153102109}"/>
          </ac:picMkLst>
        </pc:picChg>
      </pc:sldChg>
      <pc:sldChg chg="modSp">
        <pc:chgData name="Weissenberger, T M" userId="S::tmweiss_uiowa.edu#ext#@btaahq.onmicrosoft.com::42c2a1cc-0aeb-4ef3-b53f-98779a9ef824" providerId="AD" clId="Web-{CD0EB8A6-C78A-E881-1F83-1EC4681241B9}" dt="2024-08-26T18:29:56.227" v="1"/>
        <pc:sldMkLst>
          <pc:docMk/>
          <pc:sldMk cId="3506410761" sldId="327"/>
        </pc:sldMkLst>
        <pc:spChg chg="mod">
          <ac:chgData name="Weissenberger, T M" userId="S::tmweiss_uiowa.edu#ext#@btaahq.onmicrosoft.com::42c2a1cc-0aeb-4ef3-b53f-98779a9ef824" providerId="AD" clId="Web-{CD0EB8A6-C78A-E881-1F83-1EC4681241B9}" dt="2024-08-26T18:29:56.227" v="1"/>
          <ac:spMkLst>
            <pc:docMk/>
            <pc:sldMk cId="3506410761" sldId="327"/>
            <ac:spMk id="3" creationId="{22788C46-D0BC-4307-AE55-7601A139E7CB}"/>
          </ac:spMkLst>
        </pc:spChg>
        <pc:picChg chg="ord">
          <ac:chgData name="Weissenberger, T M" userId="S::tmweiss_uiowa.edu#ext#@btaahq.onmicrosoft.com::42c2a1cc-0aeb-4ef3-b53f-98779a9ef824" providerId="AD" clId="Web-{CD0EB8A6-C78A-E881-1F83-1EC4681241B9}" dt="2024-08-26T18:29:51.196" v="0"/>
          <ac:picMkLst>
            <pc:docMk/>
            <pc:sldMk cId="3506410761" sldId="327"/>
            <ac:picMk id="4" creationId="{A7F07F61-3570-BD73-8650-9B6153102109}"/>
          </ac:picMkLst>
        </pc:picChg>
      </pc:sldChg>
      <pc:sldChg chg="modSp">
        <pc:chgData name="Weissenberger, T M" userId="S::tmweiss_uiowa.edu#ext#@btaahq.onmicrosoft.com::42c2a1cc-0aeb-4ef3-b53f-98779a9ef824" providerId="AD" clId="Web-{CD0EB8A6-C78A-E881-1F83-1EC4681241B9}" dt="2024-08-26T18:36:19.835" v="7" actId="20577"/>
        <pc:sldMkLst>
          <pc:docMk/>
          <pc:sldMk cId="2993279822" sldId="333"/>
        </pc:sldMkLst>
        <pc:spChg chg="mod">
          <ac:chgData name="Weissenberger, T M" userId="S::tmweiss_uiowa.edu#ext#@btaahq.onmicrosoft.com::42c2a1cc-0aeb-4ef3-b53f-98779a9ef824" providerId="AD" clId="Web-{CD0EB8A6-C78A-E881-1F83-1EC4681241B9}" dt="2024-08-26T18:36:19.835" v="7" actId="20577"/>
          <ac:spMkLst>
            <pc:docMk/>
            <pc:sldMk cId="2993279822" sldId="333"/>
            <ac:spMk id="2" creationId="{912DF434-28DB-4621-A497-D62C41CE0419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5112204D-AA43-61AE-D04B-3CBF1A42CC5A}"/>
    <pc:docChg chg="addSld delSld modSld">
      <pc:chgData name="Weissenberger, T M" userId="S::tmweiss_uiowa.edu#ext#@btaahq.onmicrosoft.com::42c2a1cc-0aeb-4ef3-b53f-98779a9ef824" providerId="AD" clId="Web-{5112204D-AA43-61AE-D04B-3CBF1A42CC5A}" dt="2024-08-26T18:27:43.039" v="176" actId="20577"/>
      <pc:docMkLst>
        <pc:docMk/>
      </pc:docMkLst>
      <pc:sldChg chg="addSp delSp modSp mod modClrScheme chgLayout modNotes">
        <pc:chgData name="Weissenberger, T M" userId="S::tmweiss_uiowa.edu#ext#@btaahq.onmicrosoft.com::42c2a1cc-0aeb-4ef3-b53f-98779a9ef824" providerId="AD" clId="Web-{5112204D-AA43-61AE-D04B-3CBF1A42CC5A}" dt="2024-08-26T18:27:43.039" v="176" actId="20577"/>
        <pc:sldMkLst>
          <pc:docMk/>
          <pc:sldMk cId="1405264217" sldId="300"/>
        </pc:sldMkLst>
        <pc:spChg chg="mod ord">
          <ac:chgData name="Weissenberger, T M" userId="S::tmweiss_uiowa.edu#ext#@btaahq.onmicrosoft.com::42c2a1cc-0aeb-4ef3-b53f-98779a9ef824" providerId="AD" clId="Web-{5112204D-AA43-61AE-D04B-3CBF1A42CC5A}" dt="2024-08-26T18:26:51.363" v="91" actId="20577"/>
          <ac:spMkLst>
            <pc:docMk/>
            <pc:sldMk cId="1405264217" sldId="300"/>
            <ac:spMk id="2" creationId="{912DF434-28DB-4621-A497-D62C41CE0419}"/>
          </ac:spMkLst>
        </pc:spChg>
        <pc:spChg chg="add del mod ord">
          <ac:chgData name="Weissenberger, T M" userId="S::tmweiss_uiowa.edu#ext#@btaahq.onmicrosoft.com::42c2a1cc-0aeb-4ef3-b53f-98779a9ef824" providerId="AD" clId="Web-{5112204D-AA43-61AE-D04B-3CBF1A42CC5A}" dt="2024-08-26T18:25:22.309" v="63"/>
          <ac:spMkLst>
            <pc:docMk/>
            <pc:sldMk cId="1405264217" sldId="300"/>
            <ac:spMk id="3" creationId="{44745841-1CD8-A51D-DB3B-02D40C99A0CA}"/>
          </ac:spMkLst>
        </pc:spChg>
        <pc:spChg chg="mod ord">
          <ac:chgData name="Weissenberger, T M" userId="S::tmweiss_uiowa.edu#ext#@btaahq.onmicrosoft.com::42c2a1cc-0aeb-4ef3-b53f-98779a9ef824" providerId="AD" clId="Web-{5112204D-AA43-61AE-D04B-3CBF1A42CC5A}" dt="2024-08-26T18:27:43.039" v="176" actId="20577"/>
          <ac:spMkLst>
            <pc:docMk/>
            <pc:sldMk cId="1405264217" sldId="300"/>
            <ac:spMk id="16" creationId="{307A8C99-DA30-4F7A-99F4-649C53758CAD}"/>
          </ac:spMkLst>
        </pc:spChg>
        <pc:picChg chg="ord">
          <ac:chgData name="Weissenberger, T M" userId="S::tmweiss_uiowa.edu#ext#@btaahq.onmicrosoft.com::42c2a1cc-0aeb-4ef3-b53f-98779a9ef824" providerId="AD" clId="Web-{5112204D-AA43-61AE-D04B-3CBF1A42CC5A}" dt="2024-08-26T18:22:55.719" v="17"/>
          <ac:picMkLst>
            <pc:docMk/>
            <pc:sldMk cId="1405264217" sldId="300"/>
            <ac:picMk id="4" creationId="{A7F07F61-3570-BD73-8650-9B6153102109}"/>
          </ac:picMkLst>
        </pc:picChg>
      </pc:sldChg>
      <pc:sldChg chg="new del">
        <pc:chgData name="Weissenberger, T M" userId="S::tmweiss_uiowa.edu#ext#@btaahq.onmicrosoft.com::42c2a1cc-0aeb-4ef3-b53f-98779a9ef824" providerId="AD" clId="Web-{5112204D-AA43-61AE-D04B-3CBF1A42CC5A}" dt="2024-08-26T18:20:37.755" v="1"/>
        <pc:sldMkLst>
          <pc:docMk/>
          <pc:sldMk cId="2656700265" sldId="335"/>
        </pc:sldMkLst>
      </pc:sldChg>
    </pc:docChg>
  </pc:docChgLst>
  <pc:docChgLst>
    <pc:chgData name="Weissenberger, T M" userId="S::tmweiss_uiowa.edu#ext#@btaahq.onmicrosoft.com::42c2a1cc-0aeb-4ef3-b53f-98779a9ef824" providerId="AD" clId="Web-{6ED006FD-480B-FD2A-C7D0-9111411A81CC}"/>
    <pc:docChg chg="modSld">
      <pc:chgData name="Weissenberger, T M" userId="S::tmweiss_uiowa.edu#ext#@btaahq.onmicrosoft.com::42c2a1cc-0aeb-4ef3-b53f-98779a9ef824" providerId="AD" clId="Web-{6ED006FD-480B-FD2A-C7D0-9111411A81CC}" dt="2024-09-03T22:31:03.472" v="65" actId="20577"/>
      <pc:docMkLst>
        <pc:docMk/>
      </pc:docMkLst>
      <pc:sldChg chg="modSp">
        <pc:chgData name="Weissenberger, T M" userId="S::tmweiss_uiowa.edu#ext#@btaahq.onmicrosoft.com::42c2a1cc-0aeb-4ef3-b53f-98779a9ef824" providerId="AD" clId="Web-{6ED006FD-480B-FD2A-C7D0-9111411A81CC}" dt="2024-09-03T22:18:58.031" v="16" actId="20577"/>
        <pc:sldMkLst>
          <pc:docMk/>
          <pc:sldMk cId="2242107902" sldId="341"/>
        </pc:sldMkLst>
        <pc:spChg chg="mod">
          <ac:chgData name="Weissenberger, T M" userId="S::tmweiss_uiowa.edu#ext#@btaahq.onmicrosoft.com::42c2a1cc-0aeb-4ef3-b53f-98779a9ef824" providerId="AD" clId="Web-{6ED006FD-480B-FD2A-C7D0-9111411A81CC}" dt="2024-09-03T22:18:58.031" v="16" actId="20577"/>
          <ac:spMkLst>
            <pc:docMk/>
            <pc:sldMk cId="2242107902" sldId="341"/>
            <ac:spMk id="3" creationId="{22788C46-D0BC-4307-AE55-7601A139E7CB}"/>
          </ac:spMkLst>
        </pc:spChg>
      </pc:sldChg>
      <pc:sldChg chg="modSp">
        <pc:chgData name="Weissenberger, T M" userId="S::tmweiss_uiowa.edu#ext#@btaahq.onmicrosoft.com::42c2a1cc-0aeb-4ef3-b53f-98779a9ef824" providerId="AD" clId="Web-{6ED006FD-480B-FD2A-C7D0-9111411A81CC}" dt="2024-09-03T22:31:03.472" v="65" actId="20577"/>
        <pc:sldMkLst>
          <pc:docMk/>
          <pc:sldMk cId="2529596453" sldId="342"/>
        </pc:sldMkLst>
        <pc:spChg chg="mod">
          <ac:chgData name="Weissenberger, T M" userId="S::tmweiss_uiowa.edu#ext#@btaahq.onmicrosoft.com::42c2a1cc-0aeb-4ef3-b53f-98779a9ef824" providerId="AD" clId="Web-{6ED006FD-480B-FD2A-C7D0-9111411A81CC}" dt="2024-09-03T22:31:03.472" v="65" actId="20577"/>
          <ac:spMkLst>
            <pc:docMk/>
            <pc:sldMk cId="2529596453" sldId="342"/>
            <ac:spMk id="3" creationId="{22788C46-D0BC-4307-AE55-7601A139E7CB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0BC014C2-CB7F-33F7-B8DB-B621A9E1E0B9}"/>
    <pc:docChg chg="addSld delSld modSld">
      <pc:chgData name="Weissenberger, T M" userId="S::tmweiss_uiowa.edu#ext#@btaahq.onmicrosoft.com::42c2a1cc-0aeb-4ef3-b53f-98779a9ef824" providerId="AD" clId="Web-{0BC014C2-CB7F-33F7-B8DB-B621A9E1E0B9}" dt="2024-09-01T17:45:51.954" v="103" actId="20577"/>
      <pc:docMkLst>
        <pc:docMk/>
      </pc:docMkLst>
      <pc:sldChg chg="modSp">
        <pc:chgData name="Weissenberger, T M" userId="S::tmweiss_uiowa.edu#ext#@btaahq.onmicrosoft.com::42c2a1cc-0aeb-4ef3-b53f-98779a9ef824" providerId="AD" clId="Web-{0BC014C2-CB7F-33F7-B8DB-B621A9E1E0B9}" dt="2024-08-31T21:41:13.285" v="2" actId="20577"/>
        <pc:sldMkLst>
          <pc:docMk/>
          <pc:sldMk cId="2677130542" sldId="301"/>
        </pc:sldMkLst>
        <pc:spChg chg="mod">
          <ac:chgData name="Weissenberger, T M" userId="S::tmweiss_uiowa.edu#ext#@btaahq.onmicrosoft.com::42c2a1cc-0aeb-4ef3-b53f-98779a9ef824" providerId="AD" clId="Web-{0BC014C2-CB7F-33F7-B8DB-B621A9E1E0B9}" dt="2024-08-31T21:41:13.285" v="2" actId="20577"/>
          <ac:spMkLst>
            <pc:docMk/>
            <pc:sldMk cId="2677130542" sldId="301"/>
            <ac:spMk id="2" creationId="{912DF434-28DB-4621-A497-D62C41CE0419}"/>
          </ac:spMkLst>
        </pc:spChg>
      </pc:sldChg>
      <pc:sldChg chg="modSp add replId">
        <pc:chgData name="Weissenberger, T M" userId="S::tmweiss_uiowa.edu#ext#@btaahq.onmicrosoft.com::42c2a1cc-0aeb-4ef3-b53f-98779a9ef824" providerId="AD" clId="Web-{0BC014C2-CB7F-33F7-B8DB-B621A9E1E0B9}" dt="2024-09-01T17:45:51.954" v="103" actId="20577"/>
        <pc:sldMkLst>
          <pc:docMk/>
          <pc:sldMk cId="2242107902" sldId="341"/>
        </pc:sldMkLst>
        <pc:spChg chg="mod ord">
          <ac:chgData name="Weissenberger, T M" userId="S::tmweiss_uiowa.edu#ext#@btaahq.onmicrosoft.com::42c2a1cc-0aeb-4ef3-b53f-98779a9ef824" providerId="AD" clId="Web-{0BC014C2-CB7F-33F7-B8DB-B621A9E1E0B9}" dt="2024-09-01T17:45:51.954" v="103" actId="20577"/>
          <ac:spMkLst>
            <pc:docMk/>
            <pc:sldMk cId="2242107902" sldId="341"/>
            <ac:spMk id="3" creationId="{22788C46-D0BC-4307-AE55-7601A139E7CB}"/>
          </ac:spMkLst>
        </pc:spChg>
      </pc:sldChg>
      <pc:sldChg chg="new del">
        <pc:chgData name="Weissenberger, T M" userId="S::tmweiss_uiowa.edu#ext#@btaahq.onmicrosoft.com::42c2a1cc-0aeb-4ef3-b53f-98779a9ef824" providerId="AD" clId="Web-{0BC014C2-CB7F-33F7-B8DB-B621A9E1E0B9}" dt="2024-09-01T17:34:51.759" v="4"/>
        <pc:sldMkLst>
          <pc:docMk/>
          <pc:sldMk cId="2307290269" sldId="341"/>
        </pc:sldMkLst>
      </pc:sldChg>
    </pc:docChg>
  </pc:docChgLst>
  <pc:docChgLst>
    <pc:chgData name="Weissenberger, T M" userId="S::tmweiss_uiowa.edu#ext#@btaahq.onmicrosoft.com::42c2a1cc-0aeb-4ef3-b53f-98779a9ef824" providerId="AD" clId="Web-{60551CF8-97C8-7770-F285-86963E8030DD}"/>
    <pc:docChg chg="modSld">
      <pc:chgData name="Weissenberger, T M" userId="S::tmweiss_uiowa.edu#ext#@btaahq.onmicrosoft.com::42c2a1cc-0aeb-4ef3-b53f-98779a9ef824" providerId="AD" clId="Web-{60551CF8-97C8-7770-F285-86963E8030DD}" dt="2024-09-04T18:58:15.373" v="1223" actId="20577"/>
      <pc:docMkLst>
        <pc:docMk/>
      </pc:docMkLst>
      <pc:sldChg chg="modNotes">
        <pc:chgData name="Weissenberger, T M" userId="S::tmweiss_uiowa.edu#ext#@btaahq.onmicrosoft.com::42c2a1cc-0aeb-4ef3-b53f-98779a9ef824" providerId="AD" clId="Web-{60551CF8-97C8-7770-F285-86963E8030DD}" dt="2024-09-04T18:16:08.174" v="1029"/>
        <pc:sldMkLst>
          <pc:docMk/>
          <pc:sldMk cId="1405264217" sldId="300"/>
        </pc:sldMkLst>
      </pc:sldChg>
      <pc:sldChg chg="modSp">
        <pc:chgData name="Weissenberger, T M" userId="S::tmweiss_uiowa.edu#ext#@btaahq.onmicrosoft.com::42c2a1cc-0aeb-4ef3-b53f-98779a9ef824" providerId="AD" clId="Web-{60551CF8-97C8-7770-F285-86963E8030DD}" dt="2024-09-04T18:32:00.888" v="1185" actId="20577"/>
        <pc:sldMkLst>
          <pc:docMk/>
          <pc:sldMk cId="1366399226" sldId="306"/>
        </pc:sldMkLst>
        <pc:spChg chg="mod">
          <ac:chgData name="Weissenberger, T M" userId="S::tmweiss_uiowa.edu#ext#@btaahq.onmicrosoft.com::42c2a1cc-0aeb-4ef3-b53f-98779a9ef824" providerId="AD" clId="Web-{60551CF8-97C8-7770-F285-86963E8030DD}" dt="2024-09-04T18:32:00.888" v="1185" actId="20577"/>
          <ac:spMkLst>
            <pc:docMk/>
            <pc:sldMk cId="1366399226" sldId="306"/>
            <ac:spMk id="3" creationId="{22788C46-D0BC-4307-AE55-7601A139E7CB}"/>
          </ac:spMkLst>
        </pc:spChg>
      </pc:sldChg>
      <pc:sldChg chg="modSp">
        <pc:chgData name="Weissenberger, T M" userId="S::tmweiss_uiowa.edu#ext#@btaahq.onmicrosoft.com::42c2a1cc-0aeb-4ef3-b53f-98779a9ef824" providerId="AD" clId="Web-{60551CF8-97C8-7770-F285-86963E8030DD}" dt="2024-09-04T17:53:39.571" v="95" actId="20577"/>
        <pc:sldMkLst>
          <pc:docMk/>
          <pc:sldMk cId="2242107902" sldId="341"/>
        </pc:sldMkLst>
        <pc:spChg chg="mod">
          <ac:chgData name="Weissenberger, T M" userId="S::tmweiss_uiowa.edu#ext#@btaahq.onmicrosoft.com::42c2a1cc-0aeb-4ef3-b53f-98779a9ef824" providerId="AD" clId="Web-{60551CF8-97C8-7770-F285-86963E8030DD}" dt="2024-09-04T17:53:39.571" v="95" actId="20577"/>
          <ac:spMkLst>
            <pc:docMk/>
            <pc:sldMk cId="2242107902" sldId="341"/>
            <ac:spMk id="3" creationId="{22788C46-D0BC-4307-AE55-7601A139E7CB}"/>
          </ac:spMkLst>
        </pc:spChg>
      </pc:sldChg>
      <pc:sldChg chg="modSp modNotes">
        <pc:chgData name="Weissenberger, T M" userId="S::tmweiss_uiowa.edu#ext#@btaahq.onmicrosoft.com::42c2a1cc-0aeb-4ef3-b53f-98779a9ef824" providerId="AD" clId="Web-{60551CF8-97C8-7770-F285-86963E8030DD}" dt="2024-09-04T18:58:15.373" v="1223" actId="20577"/>
        <pc:sldMkLst>
          <pc:docMk/>
          <pc:sldMk cId="2529596453" sldId="342"/>
        </pc:sldMkLst>
        <pc:spChg chg="mod">
          <ac:chgData name="Weissenberger, T M" userId="S::tmweiss_uiowa.edu#ext#@btaahq.onmicrosoft.com::42c2a1cc-0aeb-4ef3-b53f-98779a9ef824" providerId="AD" clId="Web-{60551CF8-97C8-7770-F285-86963E8030DD}" dt="2024-09-04T18:58:15.373" v="1223" actId="20577"/>
          <ac:spMkLst>
            <pc:docMk/>
            <pc:sldMk cId="2529596453" sldId="342"/>
            <ac:spMk id="3" creationId="{22788C46-D0BC-4307-AE55-7601A139E7CB}"/>
          </ac:spMkLst>
        </pc:spChg>
      </pc:sldChg>
    </pc:docChg>
  </pc:docChgLst>
  <pc:docChgLst>
    <pc:chgData name="Weissenberger, T M" userId="S::tmweiss_uiowa.edu#ext#@btaahq.onmicrosoft.com::42c2a1cc-0aeb-4ef3-b53f-98779a9ef824" providerId="AD" clId="Web-{ACB60C47-A434-1504-7AEF-AA63DA61D4A2}"/>
    <pc:docChg chg="modSld">
      <pc:chgData name="Weissenberger, T M" userId="S::tmweiss_uiowa.edu#ext#@btaahq.onmicrosoft.com::42c2a1cc-0aeb-4ef3-b53f-98779a9ef824" providerId="AD" clId="Web-{ACB60C47-A434-1504-7AEF-AA63DA61D4A2}" dt="2024-09-03T21:18:12.686" v="186"/>
      <pc:docMkLst>
        <pc:docMk/>
      </pc:docMkLst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54"/>
        <pc:sldMkLst>
          <pc:docMk/>
          <pc:sldMk cId="2259308896" sldId="256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56"/>
        <pc:sldMkLst>
          <pc:docMk/>
          <pc:sldMk cId="1325608595" sldId="257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57"/>
        <pc:sldMkLst>
          <pc:docMk/>
          <pc:sldMk cId="3662677160" sldId="286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81"/>
        <pc:sldMkLst>
          <pc:docMk/>
          <pc:sldMk cId="1609673525" sldId="296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86"/>
        <pc:sldMkLst>
          <pc:docMk/>
          <pc:sldMk cId="2757568126" sldId="299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84"/>
        <pc:sldMkLst>
          <pc:docMk/>
          <pc:sldMk cId="1405264217" sldId="300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82"/>
        <pc:sldMkLst>
          <pc:docMk/>
          <pc:sldMk cId="2677130542" sldId="301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59"/>
        <pc:sldMkLst>
          <pc:docMk/>
          <pc:sldMk cId="3818973482" sldId="302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60"/>
        <pc:sldMkLst>
          <pc:docMk/>
          <pc:sldMk cId="877998561" sldId="303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61"/>
        <pc:sldMkLst>
          <pc:docMk/>
          <pc:sldMk cId="2921016497" sldId="304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62"/>
        <pc:sldMkLst>
          <pc:docMk/>
          <pc:sldMk cId="1366399226" sldId="306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63"/>
        <pc:sldMkLst>
          <pc:docMk/>
          <pc:sldMk cId="2028027217" sldId="309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64"/>
        <pc:sldMkLst>
          <pc:docMk/>
          <pc:sldMk cId="822216114" sldId="312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78"/>
        <pc:sldMkLst>
          <pc:docMk/>
          <pc:sldMk cId="976265574" sldId="315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77"/>
        <pc:sldMkLst>
          <pc:docMk/>
          <pc:sldMk cId="1148849360" sldId="316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55"/>
        <pc:sldMkLst>
          <pc:docMk/>
          <pc:sldMk cId="513239187" sldId="321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83"/>
        <pc:sldMkLst>
          <pc:docMk/>
          <pc:sldMk cId="3506410761" sldId="327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79"/>
        <pc:sldMkLst>
          <pc:docMk/>
          <pc:sldMk cId="1600235636" sldId="328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65"/>
        <pc:sldMkLst>
          <pc:docMk/>
          <pc:sldMk cId="3567406818" sldId="329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72"/>
        <pc:sldMkLst>
          <pc:docMk/>
          <pc:sldMk cId="649210087" sldId="330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73"/>
        <pc:sldMkLst>
          <pc:docMk/>
          <pc:sldMk cId="3321006789" sldId="331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74"/>
        <pc:sldMkLst>
          <pc:docMk/>
          <pc:sldMk cId="2578671908" sldId="332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75"/>
        <pc:sldMkLst>
          <pc:docMk/>
          <pc:sldMk cId="2993279822" sldId="333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80"/>
        <pc:sldMkLst>
          <pc:docMk/>
          <pc:sldMk cId="1342361293" sldId="334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66"/>
        <pc:sldMkLst>
          <pc:docMk/>
          <pc:sldMk cId="2742061328" sldId="335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67"/>
        <pc:sldMkLst>
          <pc:docMk/>
          <pc:sldMk cId="350540586" sldId="336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68"/>
        <pc:sldMkLst>
          <pc:docMk/>
          <pc:sldMk cId="3575405762" sldId="337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69"/>
        <pc:sldMkLst>
          <pc:docMk/>
          <pc:sldMk cId="1545983215" sldId="338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70"/>
        <pc:sldMkLst>
          <pc:docMk/>
          <pc:sldMk cId="4020630697" sldId="339"/>
        </pc:sldMkLst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86" v="176"/>
        <pc:sldMkLst>
          <pc:docMk/>
          <pc:sldMk cId="623879822" sldId="340"/>
        </pc:sldMkLst>
      </pc:sldChg>
      <pc:sldChg chg="modSp modTransition">
        <pc:chgData name="Weissenberger, T M" userId="S::tmweiss_uiowa.edu#ext#@btaahq.onmicrosoft.com::42c2a1cc-0aeb-4ef3-b53f-98779a9ef824" providerId="AD" clId="Web-{ACB60C47-A434-1504-7AEF-AA63DA61D4A2}" dt="2024-09-03T21:18:12.670" v="158"/>
        <pc:sldMkLst>
          <pc:docMk/>
          <pc:sldMk cId="2242107902" sldId="341"/>
        </pc:sldMkLst>
        <pc:spChg chg="mod">
          <ac:chgData name="Weissenberger, T M" userId="S::tmweiss_uiowa.edu#ext#@btaahq.onmicrosoft.com::42c2a1cc-0aeb-4ef3-b53f-98779a9ef824" providerId="AD" clId="Web-{ACB60C47-A434-1504-7AEF-AA63DA61D4A2}" dt="2024-09-03T18:33:07.627" v="32" actId="20577"/>
          <ac:spMkLst>
            <pc:docMk/>
            <pc:sldMk cId="2242107902" sldId="341"/>
            <ac:spMk id="2" creationId="{912DF434-28DB-4621-A497-D62C41CE0419}"/>
          </ac:spMkLst>
        </pc:spChg>
      </pc:sldChg>
      <pc:sldChg chg="modSp modTransition">
        <pc:chgData name="Weissenberger, T M" userId="S::tmweiss_uiowa.edu#ext#@btaahq.onmicrosoft.com::42c2a1cc-0aeb-4ef3-b53f-98779a9ef824" providerId="AD" clId="Web-{ACB60C47-A434-1504-7AEF-AA63DA61D4A2}" dt="2024-09-03T21:18:12.686" v="185"/>
        <pc:sldMkLst>
          <pc:docMk/>
          <pc:sldMk cId="2529596453" sldId="342"/>
        </pc:sldMkLst>
        <pc:spChg chg="mod">
          <ac:chgData name="Weissenberger, T M" userId="S::tmweiss_uiowa.edu#ext#@btaahq.onmicrosoft.com::42c2a1cc-0aeb-4ef3-b53f-98779a9ef824" providerId="AD" clId="Web-{ACB60C47-A434-1504-7AEF-AA63DA61D4A2}" dt="2024-09-03T21:10:03.966" v="64" actId="20577"/>
          <ac:spMkLst>
            <pc:docMk/>
            <pc:sldMk cId="2529596453" sldId="342"/>
            <ac:spMk id="2" creationId="{912DF434-28DB-4621-A497-D62C41CE0419}"/>
          </ac:spMkLst>
        </pc:spChg>
        <pc:spChg chg="mod ord">
          <ac:chgData name="Weissenberger, T M" userId="S::tmweiss_uiowa.edu#ext#@btaahq.onmicrosoft.com::42c2a1cc-0aeb-4ef3-b53f-98779a9ef824" providerId="AD" clId="Web-{ACB60C47-A434-1504-7AEF-AA63DA61D4A2}" dt="2024-09-03T21:16:47.686" v="153" actId="20577"/>
          <ac:spMkLst>
            <pc:docMk/>
            <pc:sldMk cId="2529596453" sldId="342"/>
            <ac:spMk id="3" creationId="{22788C46-D0BC-4307-AE55-7601A139E7CB}"/>
          </ac:spMkLst>
        </pc:spChg>
      </pc:sldChg>
      <pc:sldChg chg="modTransition">
        <pc:chgData name="Weissenberger, T M" userId="S::tmweiss_uiowa.edu#ext#@btaahq.onmicrosoft.com::42c2a1cc-0aeb-4ef3-b53f-98779a9ef824" providerId="AD" clId="Web-{ACB60C47-A434-1504-7AEF-AA63DA61D4A2}" dt="2024-09-03T21:18:12.670" v="171"/>
        <pc:sldMkLst>
          <pc:docMk/>
          <pc:sldMk cId="2033106630" sldId="343"/>
        </pc:sldMkLst>
      </pc:sldChg>
    </pc:docChg>
  </pc:docChgLst>
  <pc:docChgLst>
    <pc:chgData name="Weissenberger, T M" userId="S::tmweiss_uiowa.edu#ext#@btaahq.onmicrosoft.com::42c2a1cc-0aeb-4ef3-b53f-98779a9ef824" providerId="AD" clId="Web-{15444A57-FE99-2536-6B1A-B38580249BF2}"/>
    <pc:docChg chg="mod modSld">
      <pc:chgData name="Weissenberger, T M" userId="S::tmweiss_uiowa.edu#ext#@btaahq.onmicrosoft.com::42c2a1cc-0aeb-4ef3-b53f-98779a9ef824" providerId="AD" clId="Web-{15444A57-FE99-2536-6B1A-B38580249BF2}" dt="2024-09-01T22:16:15.842" v="2"/>
      <pc:docMkLst>
        <pc:docMk/>
      </pc:docMkLst>
      <pc:sldChg chg="modSp">
        <pc:chgData name="Weissenberger, T M" userId="S::tmweiss_uiowa.edu#ext#@btaahq.onmicrosoft.com::42c2a1cc-0aeb-4ef3-b53f-98779a9ef824" providerId="AD" clId="Web-{15444A57-FE99-2536-6B1A-B38580249BF2}" dt="2024-09-01T22:14:54.355" v="1" actId="20577"/>
        <pc:sldMkLst>
          <pc:docMk/>
          <pc:sldMk cId="513239187" sldId="321"/>
        </pc:sldMkLst>
        <pc:spChg chg="mod">
          <ac:chgData name="Weissenberger, T M" userId="S::tmweiss_uiowa.edu#ext#@btaahq.onmicrosoft.com::42c2a1cc-0aeb-4ef3-b53f-98779a9ef824" providerId="AD" clId="Web-{15444A57-FE99-2536-6B1A-B38580249BF2}" dt="2024-09-01T22:14:54.355" v="1" actId="20577"/>
          <ac:spMkLst>
            <pc:docMk/>
            <pc:sldMk cId="513239187" sldId="321"/>
            <ac:spMk id="3" creationId="{F895C919-1E5E-61A7-A2A1-80E630B56BF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TR/WCAG21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btaa.org/accessibility-collaboration/LAG/resources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Emily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TM / EB backup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770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JBV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651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JBV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3043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JBV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233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>
                <a:ea typeface="Calibri" panose="020F0502020204030204"/>
                <a:cs typeface="Calibri" panose="020F0502020204030204"/>
              </a:rPr>
              <a:t>JBV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677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>
                <a:ea typeface="Calibri"/>
                <a:cs typeface="Calibri"/>
              </a:rPr>
              <a:t>JBV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497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JBV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723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753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40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27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Emily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8620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760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088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004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538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005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956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23197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812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569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JBV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2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Emily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JBV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629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Emily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198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10643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Emily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48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Emily - Explain what ITAG is, Thank Lori and BTAA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21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spcBef>
                <a:spcPct val="20000"/>
              </a:spcBef>
              <a:spcAft>
                <a:spcPts val="600"/>
              </a:spcAft>
            </a:pPr>
            <a:r>
              <a:rPr lang="en-US">
                <a:ea typeface="Calibri" panose="020F0502020204030204"/>
                <a:cs typeface="Calibri" panose="020F0502020204030204"/>
              </a:rPr>
              <a:t>TM / JBV backup</a:t>
            </a:r>
          </a:p>
          <a:p>
            <a:pPr marL="628650" lvl="1" indent="-171450">
              <a:spcBef>
                <a:spcPct val="20000"/>
              </a:spcBef>
              <a:spcAft>
                <a:spcPts val="600"/>
              </a:spcAft>
              <a:buFont typeface="Arial"/>
              <a:buChar char="•"/>
            </a:pPr>
            <a:r>
              <a:rPr lang="en-US"/>
              <a:t>Legal overview</a:t>
            </a:r>
            <a:endParaRPr lang="en-US">
              <a:ea typeface="Calibri"/>
              <a:cs typeface="Calibri"/>
            </a:endParaRPr>
          </a:p>
          <a:p>
            <a:pPr marL="628650" lvl="1" indent="-171450">
              <a:spcBef>
                <a:spcPct val="20000"/>
              </a:spcBef>
              <a:spcAft>
                <a:spcPts val="600"/>
              </a:spcAft>
              <a:buFont typeface="Arial"/>
              <a:buChar char="•"/>
            </a:pPr>
            <a:r>
              <a:rPr lang="en-US"/>
              <a:t>Implications of new regulations</a:t>
            </a:r>
            <a:endParaRPr lang="en-US">
              <a:ea typeface="Calibri"/>
              <a:cs typeface="Calibri"/>
            </a:endParaRPr>
          </a:p>
          <a:p>
            <a:pPr marL="628650" lvl="1" indent="-171450">
              <a:spcBef>
                <a:spcPct val="20000"/>
              </a:spcBef>
              <a:spcAft>
                <a:spcPts val="600"/>
              </a:spcAft>
              <a:buFont typeface="Arial"/>
              <a:buChar char="•"/>
            </a:pPr>
            <a:r>
              <a:rPr lang="en-US"/>
              <a:t>Full compliance with the </a:t>
            </a:r>
            <a:r>
              <a:rPr lang="en-US">
                <a:hlinkClick r:id="rId3"/>
              </a:rPr>
              <a:t>WCAG 2.1 AA standard</a:t>
            </a:r>
            <a:r>
              <a:rPr lang="en-US"/>
              <a:t>, with limited exceptions</a:t>
            </a:r>
            <a:endParaRPr lang="en-US">
              <a:ea typeface="Calibri"/>
              <a:cs typeface="Calibri"/>
            </a:endParaRPr>
          </a:p>
          <a:p>
            <a:pPr marL="628650" lvl="1" indent="-171450">
              <a:spcBef>
                <a:spcPct val="20000"/>
              </a:spcBef>
              <a:spcAft>
                <a:spcPts val="600"/>
              </a:spcAft>
              <a:buFont typeface="Arial"/>
              <a:buChar char="•"/>
            </a:pPr>
            <a:r>
              <a:rPr lang="en-US"/>
              <a:t>Need to make existing materials accessible or archive them</a:t>
            </a:r>
            <a:endParaRPr lang="en-US">
              <a:ea typeface="Calibri"/>
              <a:cs typeface="Calibri"/>
            </a:endParaRPr>
          </a:p>
          <a:p>
            <a:pPr marL="628650" lvl="1" indent="-171450">
              <a:spcBef>
                <a:spcPct val="20000"/>
              </a:spcBef>
              <a:spcAft>
                <a:spcPts val="600"/>
              </a:spcAft>
              <a:buFont typeface="Arial"/>
              <a:buChar char="•"/>
            </a:pPr>
            <a:r>
              <a:rPr lang="en-US"/>
              <a:t>All new materials must be accessible starting April 24, 2026</a:t>
            </a:r>
            <a:endParaRPr lang="en-US">
              <a:ea typeface="Calibri"/>
              <a:cs typeface="Calibri"/>
            </a:endParaRPr>
          </a:p>
          <a:p>
            <a:pPr marL="628650" lvl="1" indent="-171450">
              <a:spcBef>
                <a:spcPct val="20000"/>
              </a:spcBef>
              <a:spcAft>
                <a:spcPts val="600"/>
              </a:spcAft>
              <a:buFont typeface="Arial"/>
              <a:buChar char="•"/>
            </a:pPr>
            <a:r>
              <a:rPr lang="en-US"/>
              <a:t>Summary of compliance strategies</a:t>
            </a:r>
            <a:endParaRPr lang="en-US">
              <a:ea typeface="Calibri"/>
              <a:cs typeface="Calibri"/>
            </a:endParaRPr>
          </a:p>
          <a:p>
            <a:pPr marL="628650" lvl="1" indent="-171450">
              <a:spcBef>
                <a:spcPct val="20000"/>
              </a:spcBef>
              <a:spcAft>
                <a:spcPts val="600"/>
              </a:spcAft>
              <a:buFont typeface="Arial"/>
              <a:buChar char="•"/>
            </a:pPr>
            <a:endParaRPr lang="en-US"/>
          </a:p>
          <a:p>
            <a:pPr marL="171450" indent="-171450">
              <a:spcBef>
                <a:spcPct val="20000"/>
              </a:spcBef>
              <a:spcAft>
                <a:spcPts val="600"/>
              </a:spcAft>
              <a:buFont typeface="Arial"/>
              <a:buChar char="•"/>
            </a:pPr>
            <a:r>
              <a:rPr lang="en-US"/>
              <a:t>Library recording  </a:t>
            </a:r>
            <a:r>
              <a:rPr lang="en-US">
                <a:hlinkClick r:id="rId4"/>
              </a:rPr>
              <a:t>https://btaa.org/accessibility-collaboration/LAG/resources</a:t>
            </a:r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54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TM, JBV backup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32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TM / JBV backup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615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TM / EB backup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Dimensions of Equivalent:</a:t>
            </a:r>
          </a:p>
          <a:p>
            <a:r>
              <a:rPr lang="en-US">
                <a:cs typeface="Calibri"/>
              </a:rPr>
              <a:t>Integrated: a single system with multiple ways to use it, not a separate system as in the days of text-only websites;</a:t>
            </a:r>
          </a:p>
          <a:p>
            <a:r>
              <a:rPr lang="en-US">
                <a:cs typeface="Calibri"/>
              </a:rPr>
              <a:t>Independent: a person can initiate and work with the technology on their own, without assistance or accommodation</a:t>
            </a:r>
          </a:p>
          <a:p>
            <a:r>
              <a:rPr lang="en-US">
                <a:cs typeface="Calibri"/>
              </a:rPr>
              <a:t>Timeliness: the technology is available when it's needed, a person doesn't have to wait for something to be fixed</a:t>
            </a:r>
          </a:p>
          <a:p>
            <a:r>
              <a:rPr lang="en-US">
                <a:cs typeface="Calibri"/>
              </a:rPr>
              <a:t>Ease: possibly the most overlooked dimension nowadays: think of the Superfish navigation menus with 100 links on a website</a:t>
            </a:r>
          </a:p>
          <a:p>
            <a:r>
              <a:rPr lang="en-US">
                <a:cs typeface="Calibri"/>
              </a:rPr>
              <a:t>Effectiveness: affords a person the means to actually complete the task</a:t>
            </a:r>
            <a:br>
              <a:rPr lang="en-US">
                <a:cs typeface="+mn-lt"/>
              </a:rPr>
            </a:br>
            <a:br>
              <a:rPr lang="en-US">
                <a:cs typeface="+mn-lt"/>
              </a:rPr>
            </a:br>
            <a:r>
              <a:rPr lang="en-US">
                <a:cs typeface="Calibri"/>
              </a:rPr>
              <a:t>Dimensions of Adaptable:</a:t>
            </a:r>
          </a:p>
          <a:p>
            <a:r>
              <a:rPr lang="en-US">
                <a:cs typeface="Calibri"/>
              </a:rPr>
              <a:t>A tech lets people use it the way they need or prefer to , when they need to;</a:t>
            </a:r>
          </a:p>
          <a:p>
            <a:r>
              <a:rPr lang="en-US">
                <a:cs typeface="Calibri"/>
              </a:rPr>
              <a:t>Example: people confuse "reading" with "seeing" although people read documents using text-to-speech, Braille output, high magnification, high contrast, and with literacy supports like Read &amp; Write or Immersive Reader. People operate interfaces with a mouse, keystrokes, voice commands, swipes, taps, and eye tracking. Adaptable systems allow for multi-modal usage like this.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Dimensions of Intentional:</a:t>
            </a:r>
          </a:p>
          <a:p>
            <a:r>
              <a:rPr lang="en-US">
                <a:cs typeface="Calibri"/>
              </a:rPr>
              <a:t>Proactive, user-centered, continuous improvement. Need to move accessibility to a list of project requirements from the beginning and not treat accessibility as an add-on or half-measure. Can't cross our fingers and hope we're making accessibility happen.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POUR: </a:t>
            </a:r>
          </a:p>
          <a:p>
            <a:r>
              <a:rPr lang="en-US">
                <a:cs typeface="Calibri"/>
              </a:rPr>
              <a:t>P:See it, Hear it, Feel it</a:t>
            </a:r>
          </a:p>
          <a:p>
            <a:r>
              <a:rPr lang="en-US">
                <a:cs typeface="Calibri"/>
              </a:rPr>
              <a:t>O: Click, tab, voice command, eye track</a:t>
            </a:r>
          </a:p>
          <a:p>
            <a:r>
              <a:rPr lang="en-US">
                <a:cs typeface="Calibri"/>
              </a:rPr>
              <a:t>U: Consistent, predictable, clear, labels, instructions, error prevention</a:t>
            </a:r>
          </a:p>
          <a:p>
            <a:r>
              <a:rPr lang="en-US">
                <a:cs typeface="Calibri"/>
              </a:rPr>
              <a:t>R: Works where it's supposed to work: browser, kiosk, mobile, assistive tech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47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5324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9849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706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2 content">
    <p:bg>
      <p:bgPr>
        <a:solidFill>
          <a:srgbClr val="1C5F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98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862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35DE246-4E44-D1EF-D06B-B8DBDD72A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9" name="Freeform 3">
              <a:extLst>
                <a:ext uri="{FF2B5EF4-FFF2-40B4-BE49-F238E27FC236}">
                  <a16:creationId xmlns:a16="http://schemas.microsoft.com/office/drawing/2014/main" id="{295FF66B-B7BA-316E-4B35-7B5183FED5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871FD5CD-ACDB-4289-4FB6-D0A5EA57B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+mn-lt"/>
              </a:endParaRPr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9AADF4F2-126F-EC9A-0FD7-0561A02BA7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F176113-A670-BCA3-14E1-5EA44FB9D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13" name="Freeform 6">
                <a:extLst>
                  <a:ext uri="{FF2B5EF4-FFF2-40B4-BE49-F238E27FC236}">
                    <a16:creationId xmlns:a16="http://schemas.microsoft.com/office/drawing/2014/main" id="{BE6B6600-E67B-0D84-6367-84939FEFB3C1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  <p:sp>
            <p:nvSpPr>
              <p:cNvPr id="14" name="Freeform 7">
                <a:extLst>
                  <a:ext uri="{FF2B5EF4-FFF2-40B4-BE49-F238E27FC236}">
                    <a16:creationId xmlns:a16="http://schemas.microsoft.com/office/drawing/2014/main" id="{1E440943-1F4D-623E-AF86-2E1BA46764C5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latin typeface="+mn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93418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059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0370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793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1170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5076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4344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503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r>
              <a:rPr lang="en-US"/>
              <a:t>9/8/20XX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4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649" r:id="rId14"/>
    <p:sldLayoutId id="2147483671" r:id="rId15"/>
    <p:sldLayoutId id="21474836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vents.uiowa.edu/88469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bvincen@umich.ed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taa.org/technology/itaccessibility/btaa-accessibility-resources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a.gov/resources/2024-03-08-web-rule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btaa.org/accessibility-collaboration/LAG/resource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s.google.com/forms/d/e/1FAIpQLSdNygQUi-EvxE2jdpqQ3MdVNJY_0HhlL_zFMdfj87BDxF1N4A/viewform" TargetMode="External"/><Relationship Id="rId4" Type="http://schemas.openxmlformats.org/officeDocument/2006/relationships/hyperlink" Target="https://2020archive.1capapp.com/session/469536/view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btaa.org/docs/default-source/itag/btaa-itag-vendor-cookbook.pdf?sfvrsn=1854b1e9_5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emly@uchicago.edu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taa.org/technology/itaccessibility" TargetMode="External"/><Relationship Id="rId5" Type="http://schemas.openxmlformats.org/officeDocument/2006/relationships/hyperlink" Target="mailto:todd-weissenberger@uiowa.edu" TargetMode="External"/><Relationship Id="rId4" Type="http://schemas.openxmlformats.org/officeDocument/2006/relationships/hyperlink" Target="mailto:jbvincen@umich.edu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taa.org/accessibility-collaboration/LAG/resources" TargetMode="External"/><Relationship Id="rId4" Type="http://schemas.openxmlformats.org/officeDocument/2006/relationships/hyperlink" Target="https://btaahq.sharepoint.com/:p:/r/sites/accessibility_collaboration/_layouts/15/Doc.aspx?sourcedoc=%7BC6E8CF3B-E1C2-48A0-AED5-42AD96952C22%7D&amp;file=Big%20Ten%20ADA%20Coordinators%20Digital%20Accessibility.pptx&amp;action=edit&amp;mobileredirect=true&amp;wdsle=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208708"/>
            <a:ext cx="9779183" cy="1706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b="1" kern="1200" cap="none">
                <a:latin typeface="+mj-lt"/>
                <a:ea typeface="+mj-ea"/>
                <a:cs typeface="+mj-cs"/>
              </a:rPr>
              <a:t>Applying the New ADA Title II Regulations</a:t>
            </a:r>
          </a:p>
        </p:txBody>
      </p:sp>
      <p:pic>
        <p:nvPicPr>
          <p:cNvPr id="4" name="Picture 3" descr="Big Ten Academic Alliance logo">
            <a:extLst>
              <a:ext uri="{FF2B5EF4-FFF2-40B4-BE49-F238E27FC236}">
                <a16:creationId xmlns:a16="http://schemas.microsoft.com/office/drawing/2014/main" id="{CE54C18E-B07D-BFBC-72EA-32398899747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19" t="7857" r="3390" b="1786"/>
          <a:stretch/>
        </p:blipFill>
        <p:spPr>
          <a:xfrm>
            <a:off x="1266454" y="2513758"/>
            <a:ext cx="4406566" cy="2501923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44E2D4-8880-B1FC-E83A-E36D457BF081}"/>
              </a:ext>
            </a:extLst>
          </p:cNvPr>
          <p:cNvSpPr txBox="1"/>
          <p:nvPr/>
        </p:nvSpPr>
        <p:spPr>
          <a:xfrm>
            <a:off x="6240962" y="2023984"/>
            <a:ext cx="5657385" cy="33328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sz="2300" b="1">
                <a:solidFill>
                  <a:schemeClr val="bg1"/>
                </a:solidFill>
              </a:rPr>
              <a:t>BTAA Information Technology Accessibility Group Representatives:</a:t>
            </a:r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sz="2300" b="1">
                <a:solidFill>
                  <a:schemeClr val="bg1"/>
                </a:solidFill>
              </a:rPr>
              <a:t>Emily Baker, Accessible Technology Specialist, University of Chicago</a:t>
            </a:r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sz="2300" b="1">
                <a:solidFill>
                  <a:schemeClr val="bg1"/>
                </a:solidFill>
              </a:rPr>
              <a:t>Jane Vincent, Assistive Tech Manager, University of Michigan</a:t>
            </a:r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sz="2300" b="1">
                <a:solidFill>
                  <a:schemeClr val="bg1"/>
                </a:solidFill>
              </a:rPr>
              <a:t>T.M. Weissenberger, Digital Accessibility Coordinator, University of Iowa</a:t>
            </a:r>
          </a:p>
          <a:p>
            <a: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sz="2300" b="1">
                <a:solidFill>
                  <a:schemeClr val="bg1"/>
                </a:solidFill>
              </a:rPr>
              <a:t>September 5, 2024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868680"/>
          </a:xfrm>
          <a:solidFill>
            <a:srgbClr val="1C5F90"/>
          </a:solidFill>
        </p:spPr>
        <p:txBody>
          <a:bodyPr lIns="228600" anchor="ctr" anchorCtr="0">
            <a:noAutofit/>
          </a:bodyPr>
          <a:lstStyle/>
          <a:p>
            <a:r>
              <a:rPr lang="en-US" sz="3600" cap="none"/>
              <a:t>Web Content Accessibility Guidelines (WCAG)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9" y="1600200"/>
            <a:ext cx="9779182" cy="515449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05435" indent="-305435"/>
            <a:r>
              <a:rPr lang="en-US" sz="3200"/>
              <a:t>Not complicated: objective, testable guidelines and success criteria for creating accessible digital content</a:t>
            </a:r>
            <a:endParaRPr lang="en-US" sz="1600"/>
          </a:p>
          <a:p>
            <a:pPr marL="305435" indent="-305435"/>
            <a:r>
              <a:rPr lang="en-US" sz="3200"/>
              <a:t>Not just for the web: WCAG techniques apply across a spectrum of document content and formats</a:t>
            </a:r>
          </a:p>
          <a:p>
            <a:pPr marL="305435" indent="-305435"/>
            <a:r>
              <a:rPr lang="en-US" sz="3200"/>
              <a:t>Not just rules: training and learning resources, videos, demos, testing tools, quick reference</a:t>
            </a:r>
            <a:endParaRPr lang="en-US" sz="3200">
              <a:solidFill>
                <a:srgbClr val="000000"/>
              </a:solidFill>
            </a:endParaRPr>
          </a:p>
          <a:p>
            <a:pPr marL="305435" indent="-305435"/>
            <a:r>
              <a:rPr lang="en-US" sz="3200"/>
              <a:t>Not a checklist, a methodology; not a mandate, a means</a:t>
            </a:r>
          </a:p>
          <a:p>
            <a:pPr marL="305435" indent="-305435"/>
            <a:r>
              <a:rPr lang="en-US" sz="3200"/>
              <a:t>Learn more: </a:t>
            </a:r>
            <a:r>
              <a:rPr lang="en-US" sz="3200">
                <a:solidFill>
                  <a:srgbClr val="0070C0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Understanding the Web Content Accessibility Guidelines Information Session</a:t>
            </a:r>
            <a:r>
              <a:rPr lang="en-US" sz="3200">
                <a:ea typeface="+mn-lt"/>
                <a:cs typeface="+mn-lt"/>
              </a:rPr>
              <a:t> </a:t>
            </a:r>
            <a:endParaRPr lang="en-US" sz="3200"/>
          </a:p>
          <a:p>
            <a:pPr marL="305435" indent="-305435"/>
            <a:endParaRPr lang="en-US" sz="32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107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9AA9F65-94B8-41A5-A7FF-23D2CFB11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8B0F8E-3F6C-4541-B9C1-774D80A08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45F5BC-32D1-41CD-B270-C46F18CA1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B74D4E-F243-4A10-813D-500A14025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48DD4-4828-CE87-0C5C-42BE175E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0" cap="none">
                <a:solidFill>
                  <a:srgbClr val="FFFFFF"/>
                </a:solidFill>
              </a:rPr>
              <a:t>Title II Success Framework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E450E9-6855-BD2B-FC10-122D1823F9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739" y="508553"/>
            <a:ext cx="1829055" cy="10860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FB0E80C-86F9-60BA-8405-EA25A3A88E13}"/>
              </a:ext>
            </a:extLst>
          </p:cNvPr>
          <p:cNvSpPr txBox="1"/>
          <p:nvPr/>
        </p:nvSpPr>
        <p:spPr>
          <a:xfrm>
            <a:off x="5155905" y="1113764"/>
            <a:ext cx="6108179" cy="46243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3600">
                <a:solidFill>
                  <a:schemeClr val="tx2"/>
                </a:solidFill>
              </a:rPr>
              <a:t>We’re here to help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3600">
                <a:solidFill>
                  <a:schemeClr val="tx2"/>
                </a:solidFill>
              </a:rPr>
              <a:t>Build on PAST work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3600">
                <a:solidFill>
                  <a:schemeClr val="tx2"/>
                </a:solidFill>
              </a:rPr>
              <a:t>Use the PRESENT to prepare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3600">
                <a:solidFill>
                  <a:schemeClr val="tx2"/>
                </a:solidFill>
              </a:rPr>
              <a:t>Keep FUTURE goals in mind</a:t>
            </a:r>
          </a:p>
        </p:txBody>
      </p:sp>
    </p:spTree>
    <p:extLst>
      <p:ext uri="{BB962C8B-B14F-4D97-AF65-F5344CB8AC3E}">
        <p14:creationId xmlns:p14="http://schemas.microsoft.com/office/powerpoint/2010/main" val="3818973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0564" y="228600"/>
            <a:ext cx="10131436" cy="868680"/>
          </a:xfrm>
          <a:solidFill>
            <a:srgbClr val="1C5F90"/>
          </a:solidFill>
        </p:spPr>
        <p:txBody>
          <a:bodyPr lIns="228600" anchor="ctr" anchorCtr="0">
            <a:noAutofit/>
          </a:bodyPr>
          <a:lstStyle/>
          <a:p>
            <a:r>
              <a:rPr lang="en-US" sz="4400" cap="none"/>
              <a:t>We’re Here To Help!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9" y="1600200"/>
            <a:ext cx="9779182" cy="52545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05435" indent="-305435"/>
            <a:r>
              <a:rPr lang="en-US" sz="2800"/>
              <a:t>Each BTAA school already has representatives within groups such as ITAG, Library Accessibility, Learning Technology Leaders, ADA Coordinators, etc.</a:t>
            </a:r>
            <a:br>
              <a:rPr lang="en-US" sz="2800"/>
            </a:br>
            <a:endParaRPr lang="en-US" sz="2800"/>
          </a:p>
          <a:p>
            <a:pPr marL="305435" indent="-305435"/>
            <a:r>
              <a:rPr lang="en-US" sz="2800"/>
              <a:t>Accessibility-focused BTAA groups work internally and with each other to share best practices, brainstorm solutions, and provide institution-wide support</a:t>
            </a:r>
            <a:br>
              <a:rPr lang="en-US" sz="2800"/>
            </a:br>
            <a:endParaRPr lang="en-US" sz="2800"/>
          </a:p>
          <a:p>
            <a:pPr marL="305435" indent="-305435"/>
            <a:r>
              <a:rPr lang="en-US" sz="2800"/>
              <a:t>If you need any session materials in alternate formats, please email </a:t>
            </a:r>
            <a:r>
              <a:rPr lang="en-US" sz="2800">
                <a:hlinkClick r:id="rId3"/>
              </a:rPr>
              <a:t>jbvincen@umich.edu</a:t>
            </a:r>
            <a:r>
              <a:rPr lang="en-US" sz="2800"/>
              <a:t> </a:t>
            </a:r>
            <a:br>
              <a:rPr lang="en-US" sz="2800"/>
            </a:br>
            <a:endParaRPr lang="en-US" sz="28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998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868680"/>
          </a:xfrm>
          <a:solidFill>
            <a:srgbClr val="1C5F90"/>
          </a:solidFill>
        </p:spPr>
        <p:txBody>
          <a:bodyPr lIns="228600" anchor="ctr" anchorCtr="0">
            <a:normAutofit/>
          </a:bodyPr>
          <a:lstStyle/>
          <a:p>
            <a:r>
              <a:rPr lang="en-US" sz="4400" cap="none"/>
              <a:t>Build on PAST Work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9" y="1600200"/>
            <a:ext cx="9779182" cy="48153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05435" indent="-305435"/>
            <a:r>
              <a:rPr lang="en-US" sz="3200"/>
              <a:t>Who is already taking responsibility for accessibility on your campus?</a:t>
            </a:r>
            <a:endParaRPr lang="en-US"/>
          </a:p>
          <a:p>
            <a:pPr marL="305435" indent="-305435"/>
            <a:r>
              <a:rPr lang="en-US" sz="3200"/>
              <a:t>What resources are already available?</a:t>
            </a:r>
          </a:p>
          <a:p>
            <a:pPr marL="305435" indent="-305435"/>
            <a:r>
              <a:rPr lang="en-US" sz="3200"/>
              <a:t>How current are your accessibility policies and guidelines?</a:t>
            </a:r>
          </a:p>
          <a:p>
            <a:pPr marL="800100" lvl="1" indent="-342900"/>
            <a:r>
              <a:rPr lang="en-US" sz="280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 of primary accessibility websites and policies</a:t>
            </a:r>
            <a:r>
              <a:rPr lang="en-US" sz="2800">
                <a:solidFill>
                  <a:srgbClr val="0070C0"/>
                </a:solidFill>
              </a:rPr>
              <a:t> </a:t>
            </a:r>
            <a:r>
              <a:rPr lang="en-US" sz="2800"/>
              <a:t>for all BTAA schools</a:t>
            </a:r>
            <a:br>
              <a:rPr lang="en-US" sz="1800"/>
            </a:b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21016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868680"/>
          </a:xfrm>
          <a:solidFill>
            <a:srgbClr val="1C5F90"/>
          </a:solidFill>
        </p:spPr>
        <p:txBody>
          <a:bodyPr lIns="228600" anchor="ctr" anchorCtr="0">
            <a:normAutofit/>
          </a:bodyPr>
          <a:lstStyle/>
          <a:p>
            <a:r>
              <a:rPr lang="en-US" sz="4400" cap="none"/>
              <a:t>Use the PRESENT to Prepare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9" y="1600200"/>
            <a:ext cx="9779182" cy="4265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05435" indent="-305435"/>
            <a:r>
              <a:rPr lang="en-US" sz="2800"/>
              <a:t>Start Now – don’t wait for a perfect solution</a:t>
            </a:r>
            <a:endParaRPr lang="en-US"/>
          </a:p>
          <a:p>
            <a:pPr marL="305435" indent="-305435"/>
            <a:r>
              <a:rPr lang="en-US" sz="2800"/>
              <a:t>Familiarize yourself with the </a:t>
            </a:r>
            <a:r>
              <a:rPr lang="en-US" sz="280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ADA.gov Fact Sheet</a:t>
            </a:r>
          </a:p>
          <a:p>
            <a:pPr marL="305435" indent="-305435"/>
            <a:r>
              <a:rPr lang="en-US" sz="2800"/>
              <a:t>Create a strategy: remove, replace, remediate, create</a:t>
            </a:r>
          </a:p>
          <a:p>
            <a:pPr marL="629920" lvl="1" indent="-342900">
              <a:buFont typeface="Courier New" panose="05020102010507070707" pitchFamily="18" charset="2"/>
              <a:buChar char="o"/>
            </a:pPr>
            <a:r>
              <a:rPr lang="en-US" sz="2600"/>
              <a:t>The </a:t>
            </a:r>
            <a:r>
              <a:rPr lang="en-US" sz="260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August BTAA Library presentation</a:t>
            </a:r>
            <a:r>
              <a:rPr lang="en-US" sz="2600"/>
              <a:t> has good info on this</a:t>
            </a:r>
          </a:p>
          <a:p>
            <a:pPr marL="305435" indent="-305435"/>
            <a:r>
              <a:rPr lang="en-US" sz="2800"/>
              <a:t>Provide high-quality tools for development and QA testing</a:t>
            </a:r>
          </a:p>
          <a:p>
            <a:pPr marL="305435" indent="-305435"/>
            <a:r>
              <a:rPr lang="en-US" sz="2800">
                <a:ea typeface="+mn-lt"/>
                <a:cs typeface="+mn-lt"/>
              </a:rPr>
              <a:t>Build campus-wide awareness and aptitude</a:t>
            </a:r>
            <a:endParaRPr lang="en-US" sz="28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399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868680"/>
          </a:xfrm>
          <a:solidFill>
            <a:srgbClr val="1C5F90"/>
          </a:solidFill>
        </p:spPr>
        <p:txBody>
          <a:bodyPr lIns="228600" anchor="ctr" anchorCtr="0">
            <a:normAutofit/>
          </a:bodyPr>
          <a:lstStyle/>
          <a:p>
            <a:r>
              <a:rPr lang="en-US" sz="4400" cap="none"/>
              <a:t>Keep FUTURE Goals in Mind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9" y="1600200"/>
            <a:ext cx="9779182" cy="42653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Shift left - Include accessibility at the beginning of any project</a:t>
            </a:r>
          </a:p>
          <a:p>
            <a:r>
              <a:rPr lang="en-US" sz="2800"/>
              <a:t>Make ongoing compliance easy and routine</a:t>
            </a:r>
          </a:p>
          <a:p>
            <a:r>
              <a:rPr lang="en-US" sz="2800"/>
              <a:t>Provide ongoing metrics</a:t>
            </a:r>
          </a:p>
          <a:p>
            <a:r>
              <a:rPr lang="en-US" sz="2800"/>
              <a:t>Keep accessibility specialists involved</a:t>
            </a: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027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9AA9F65-94B8-41A5-A7FF-23D2CFB11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8B0F8E-3F6C-4541-B9C1-774D80A08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45F5BC-32D1-41CD-B270-C46F18CA1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B74D4E-F243-4A10-813D-500A14025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48DD4-4828-CE87-0C5C-42BE175E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0" cap="none">
                <a:solidFill>
                  <a:srgbClr val="FFFFFF"/>
                </a:solidFill>
              </a:rPr>
              <a:t>Case Studies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B0E80C-86F9-60BA-8405-EA25A3A88E13}"/>
              </a:ext>
            </a:extLst>
          </p:cNvPr>
          <p:cNvSpPr txBox="1"/>
          <p:nvPr/>
        </p:nvSpPr>
        <p:spPr>
          <a:xfrm>
            <a:off x="5155905" y="1049188"/>
            <a:ext cx="6598958" cy="46889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800">
                <a:solidFill>
                  <a:schemeClr val="tx2"/>
                </a:solidFill>
              </a:rPr>
              <a:t>In-house efforts – University of Michigan</a:t>
            </a:r>
            <a:br>
              <a:rPr lang="en-US" sz="2800"/>
            </a:br>
            <a:endParaRPr lang="en-US" sz="2800">
              <a:solidFill>
                <a:schemeClr val="tx2"/>
              </a:solidFill>
            </a:endParaRP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800">
                <a:solidFill>
                  <a:schemeClr val="tx2"/>
                </a:solidFill>
              </a:rPr>
              <a:t>Procurement – The Ohio State University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5FDF21-DD0B-5284-364D-2C3441B28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739" y="508553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16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791145"/>
          </a:xfrm>
          <a:solidFill>
            <a:srgbClr val="1C5F90"/>
          </a:solidFill>
        </p:spPr>
        <p:txBody>
          <a:bodyPr lIns="228600">
            <a:noAutofit/>
          </a:bodyPr>
          <a:lstStyle/>
          <a:p>
            <a:r>
              <a:rPr lang="en-US" sz="3600" cap="none">
                <a:latin typeface="Gill Sans MT"/>
              </a:rPr>
              <a:t>University of Michigan - Facilities and Operations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601" y="1373822"/>
            <a:ext cx="9865446" cy="5041726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tx1"/>
                </a:solidFill>
                <a:latin typeface="Gill Sans MT"/>
              </a:rPr>
              <a:t>Report and analysis on the efforts of Facilities and Operations Information Services, an in-house ‘working unit’, to assess and transform Electronic and Information Technology accessibility to meet updated regulations.</a:t>
            </a:r>
            <a:endParaRPr lang="en-US" sz="320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br>
              <a:rPr lang="en-US"/>
            </a:br>
            <a:endParaRPr lang="en-US" sz="2000"/>
          </a:p>
          <a:p>
            <a:pPr marL="0" indent="0">
              <a:lnSpc>
                <a:spcPct val="15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tx1"/>
                </a:solidFill>
                <a:latin typeface="Gill Sans MT"/>
              </a:rPr>
              <a:t>Jonas </a:t>
            </a:r>
            <a:r>
              <a:rPr lang="en-US" sz="3200" err="1">
                <a:solidFill>
                  <a:schemeClr val="tx1"/>
                </a:solidFill>
                <a:latin typeface="Gill Sans MT"/>
              </a:rPr>
              <a:t>Daunoravicius</a:t>
            </a:r>
            <a:r>
              <a:rPr lang="en-US" sz="3200">
                <a:solidFill>
                  <a:schemeClr val="tx1"/>
                </a:solidFill>
                <a:latin typeface="Gill Sans MT"/>
              </a:rPr>
              <a:t> - DevOps Manager</a:t>
            </a:r>
            <a:endParaRPr lang="en-US" sz="320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tx1"/>
                </a:solidFill>
                <a:latin typeface="Gill Sans MT"/>
              </a:rPr>
              <a:t>Sean Lindblade - Information Integration Program Manager</a:t>
            </a:r>
            <a:endParaRPr lang="en-US" sz="320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tx1"/>
                </a:solidFill>
              </a:rPr>
              <a:t>Stephanie Rosen – ITS Accessibility Assistant Director</a:t>
            </a:r>
          </a:p>
          <a:p>
            <a:pPr marL="0" indent="0">
              <a:buNone/>
            </a:pPr>
            <a:br>
              <a:rPr lang="en-US"/>
            </a:br>
            <a:endParaRPr lang="en-US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06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791145"/>
          </a:xfrm>
          <a:solidFill>
            <a:srgbClr val="1C5F90"/>
          </a:solidFill>
        </p:spPr>
        <p:txBody>
          <a:bodyPr lIns="228600">
            <a:noAutofit/>
          </a:bodyPr>
          <a:lstStyle/>
          <a:p>
            <a:r>
              <a:rPr lang="en-US" sz="3600" cap="none">
                <a:latin typeface="Gill Sans MT"/>
              </a:rPr>
              <a:t>Our Journey and Charge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601" y="1373822"/>
            <a:ext cx="9865446" cy="5041726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br>
              <a:rPr lang="en-US"/>
            </a:br>
            <a:endParaRPr lang="en-US"/>
          </a:p>
          <a:p>
            <a:pPr marL="457200" indent="-457200">
              <a:lnSpc>
                <a:spcPct val="15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r>
              <a:rPr lang="en-US" sz="3200">
                <a:solidFill>
                  <a:srgbClr val="000000"/>
                </a:solidFill>
                <a:latin typeface="Gill Sans MT"/>
              </a:rPr>
              <a:t>Facilities and Operations (F&amp;O) Accessibility</a:t>
            </a:r>
            <a:endParaRPr lang="en-US"/>
          </a:p>
          <a:p>
            <a:pPr marL="781685" lvl="1" indent="-457200">
              <a:lnSpc>
                <a:spcPct val="150000"/>
              </a:lnSpc>
              <a:spcBef>
                <a:spcPts val="20"/>
              </a:spcBef>
              <a:buFont typeface="Courier New" panose="05020102010507070707" pitchFamily="18" charset="2"/>
              <a:buChar char="o"/>
            </a:pPr>
            <a:r>
              <a:rPr lang="en-US" sz="3000">
                <a:solidFill>
                  <a:srgbClr val="000000"/>
                </a:solidFill>
                <a:latin typeface="Gill Sans MT"/>
              </a:rPr>
              <a:t>2018: FOIS Web Content Accessibility Guidelines</a:t>
            </a:r>
            <a:endParaRPr lang="en-US"/>
          </a:p>
          <a:p>
            <a:pPr marL="457200" indent="-457200">
              <a:lnSpc>
                <a:spcPct val="15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r>
              <a:rPr lang="en-US" sz="3200">
                <a:solidFill>
                  <a:srgbClr val="000000"/>
                </a:solidFill>
                <a:latin typeface="Gill Sans MT"/>
              </a:rPr>
              <a:t>June 2022: U-M SPG 601.20 policy</a:t>
            </a:r>
            <a:endParaRPr lang="en-US"/>
          </a:p>
          <a:p>
            <a:pPr marL="457200" indent="-457200">
              <a:lnSpc>
                <a:spcPct val="15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r>
              <a:rPr lang="en-US" sz="3200">
                <a:solidFill>
                  <a:srgbClr val="000000"/>
                </a:solidFill>
                <a:latin typeface="Gill Sans MT"/>
              </a:rPr>
              <a:t>October 2022: Digital Accessibility Project kickoff</a:t>
            </a:r>
            <a:endParaRPr lang="en-US"/>
          </a:p>
          <a:p>
            <a:pPr marL="0" indent="0">
              <a:lnSpc>
                <a:spcPct val="150000"/>
              </a:lnSpc>
              <a:spcBef>
                <a:spcPts val="20"/>
              </a:spcBef>
              <a:spcAft>
                <a:spcPts val="0"/>
              </a:spcAft>
              <a:buNone/>
            </a:pPr>
            <a:endParaRPr lang="en-US" sz="320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/>
            </a:br>
            <a:endParaRPr lang="en-US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061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791145"/>
          </a:xfrm>
          <a:solidFill>
            <a:srgbClr val="1C5F90"/>
          </a:solidFill>
        </p:spPr>
        <p:txBody>
          <a:bodyPr lIns="228600">
            <a:noAutofit/>
          </a:bodyPr>
          <a:lstStyle/>
          <a:p>
            <a:r>
              <a:rPr lang="en-US" sz="3600" cap="none">
                <a:latin typeface="Gill Sans MT"/>
              </a:rPr>
              <a:t>Our Initial Objectives – Review and Inventory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157" y="1373822"/>
            <a:ext cx="10853223" cy="7028998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br>
              <a:rPr lang="en-US"/>
            </a:br>
            <a:endParaRPr lang="en-US"/>
          </a:p>
          <a:p>
            <a:pPr marL="457200" indent="-457200">
              <a:lnSpc>
                <a:spcPct val="13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r>
              <a:rPr lang="en-US" sz="5100">
                <a:solidFill>
                  <a:srgbClr val="000000"/>
                </a:solidFill>
                <a:latin typeface="Gill Sans MT"/>
              </a:rPr>
              <a:t>Review existing F&amp;O and U-M accessibility policies and procedures</a:t>
            </a:r>
            <a:endParaRPr lang="en-US" sz="5100">
              <a:solidFill>
                <a:srgbClr val="0E2841"/>
              </a:solidFill>
              <a:latin typeface="Gill Sans MT"/>
            </a:endParaRPr>
          </a:p>
          <a:p>
            <a:pPr marL="457200" indent="-457200">
              <a:lnSpc>
                <a:spcPct val="13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r>
              <a:rPr lang="en-US" sz="5100">
                <a:solidFill>
                  <a:srgbClr val="000000"/>
                </a:solidFill>
                <a:latin typeface="Gill Sans MT"/>
              </a:rPr>
              <a:t>Canvas the greater university ecosystem to advance developing digital accessibility within F&amp;O</a:t>
            </a:r>
            <a:endParaRPr lang="en-US" sz="5100"/>
          </a:p>
          <a:p>
            <a:pPr marL="457200" indent="-457200">
              <a:lnSpc>
                <a:spcPct val="13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r>
              <a:rPr lang="en-US" sz="5100" b="1">
                <a:solidFill>
                  <a:srgbClr val="000000"/>
                </a:solidFill>
                <a:latin typeface="Gill Sans MT"/>
              </a:rPr>
              <a:t>Gather inventory of all Electronic and Information Technology (EIT) relevant to SPG 601.20</a:t>
            </a:r>
            <a:endParaRPr lang="en-US" sz="5100" b="1"/>
          </a:p>
          <a:p>
            <a:pPr marL="457200" indent="-457200">
              <a:lnSpc>
                <a:spcPct val="13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r>
              <a:rPr lang="en-US" sz="5100">
                <a:solidFill>
                  <a:srgbClr val="000000"/>
                </a:solidFill>
                <a:latin typeface="Gill Sans MT"/>
              </a:rPr>
              <a:t>Generate inventory with initial evaluation presented to sponsors</a:t>
            </a:r>
            <a:endParaRPr lang="en-US" sz="5100"/>
          </a:p>
          <a:p>
            <a:pPr marL="457200" indent="-457200">
              <a:lnSpc>
                <a:spcPct val="13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r>
              <a:rPr lang="en-US" sz="5100">
                <a:solidFill>
                  <a:srgbClr val="000000"/>
                </a:solidFill>
                <a:latin typeface="Gill Sans MT"/>
              </a:rPr>
              <a:t>Evaluate inventory - Deliver Accessibility Risk Assessment</a:t>
            </a:r>
            <a:endParaRPr lang="en-US" sz="5100"/>
          </a:p>
          <a:p>
            <a:pPr marL="457200" indent="-457200">
              <a:lnSpc>
                <a:spcPct val="13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r>
              <a:rPr lang="en-US" sz="5100">
                <a:solidFill>
                  <a:srgbClr val="000000"/>
                </a:solidFill>
                <a:latin typeface="Gill Sans MT"/>
              </a:rPr>
              <a:t>Evaluate projected scope of work and deliver recommendations to reach compliance</a:t>
            </a:r>
            <a:endParaRPr lang="en-US" sz="3800"/>
          </a:p>
          <a:p>
            <a:pPr marL="457200" indent="-457200">
              <a:lnSpc>
                <a:spcPct val="15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endParaRPr lang="en-US" sz="3200">
              <a:solidFill>
                <a:srgbClr val="000000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20"/>
              </a:spcBef>
              <a:spcAft>
                <a:spcPts val="0"/>
              </a:spcAft>
              <a:buNone/>
            </a:pPr>
            <a:endParaRPr lang="en-US" sz="3200">
              <a:solidFill>
                <a:srgbClr val="000000"/>
              </a:solidFill>
            </a:endParaRPr>
          </a:p>
          <a:p>
            <a:pPr marL="0" indent="0">
              <a:buNone/>
            </a:pPr>
            <a:br>
              <a:rPr lang="en-US"/>
            </a:br>
            <a:endParaRPr lang="en-US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40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56E004-FBD9-416B-8AC1-E2A3E9A40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 sz="4000" cap="none">
                <a:solidFill>
                  <a:srgbClr val="FFFFFF"/>
                </a:solidFill>
              </a:rPr>
              <a:t>Housekeeping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D6B70B-30E4-B3E4-2612-6AA3C030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81" y="485678"/>
            <a:ext cx="1829055" cy="108600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5C919-1E5E-61A7-A2A1-80E630B56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905" y="487989"/>
            <a:ext cx="6108179" cy="5883178"/>
          </a:xfrm>
        </p:spPr>
        <p:txBody>
          <a:bodyPr anchor="ctr">
            <a:normAutofit/>
          </a:bodyPr>
          <a:lstStyle/>
          <a:p>
            <a:pPr marL="305435" indent="-305435"/>
            <a:r>
              <a:rPr lang="en-US" sz="2800"/>
              <a:t>Use Zoom “CC” button, or </a:t>
            </a:r>
            <a:r>
              <a:rPr lang="en-US" sz="2800">
                <a:latin typeface="Calibri"/>
                <a:ea typeface="Calibri"/>
                <a:cs typeface="Calibri"/>
                <a:hlinkClick r:id="rId4" action="ppaction://hlinkfile"/>
              </a:rPr>
              <a:t>1</a:t>
            </a:r>
            <a:r>
              <a:rPr lang="en-US" sz="2800">
                <a:hlinkClick r:id="rId4" action="ppaction://hlinkfile"/>
              </a:rPr>
              <a:t>Cap</a:t>
            </a:r>
            <a:r>
              <a:rPr lang="en-US" sz="2800"/>
              <a:t> for human-generated captions​</a:t>
            </a:r>
            <a:endParaRPr lang="en-US"/>
          </a:p>
          <a:p>
            <a:pPr marL="305435" indent="-305435"/>
            <a:r>
              <a:rPr lang="en-US" sz="2800"/>
              <a:t>Slides will be available electronically</a:t>
            </a:r>
          </a:p>
          <a:p>
            <a:pPr marL="305435" indent="-305435"/>
            <a:r>
              <a:rPr lang="en-US" sz="2800"/>
              <a:t>We will monitor the chat and answer as many questions as possible during our Q&amp;A at the end. Any questions submitted via our </a:t>
            </a:r>
            <a:r>
              <a:rPr lang="en-US" sz="2800">
                <a:hlinkClick r:id="rId5"/>
              </a:rPr>
              <a:t>Google form</a:t>
            </a:r>
            <a:r>
              <a:rPr lang="en-US" sz="2800"/>
              <a:t> will be answered via Email after the session.</a:t>
            </a:r>
          </a:p>
          <a:p>
            <a:pPr marL="305435" indent="-305435"/>
            <a:r>
              <a:rPr lang="en-US" sz="2800"/>
              <a:t>Presentation will be recorded except for the Q&amp;A session.</a:t>
            </a:r>
          </a:p>
        </p:txBody>
      </p:sp>
    </p:spTree>
    <p:extLst>
      <p:ext uri="{BB962C8B-B14F-4D97-AF65-F5344CB8AC3E}">
        <p14:creationId xmlns:p14="http://schemas.microsoft.com/office/powerpoint/2010/main" val="513239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791145"/>
          </a:xfrm>
          <a:solidFill>
            <a:srgbClr val="1C5F90"/>
          </a:solidFill>
        </p:spPr>
        <p:txBody>
          <a:bodyPr lIns="228600">
            <a:noAutofit/>
          </a:bodyPr>
          <a:lstStyle/>
          <a:p>
            <a:r>
              <a:rPr lang="en-US" sz="3600" cap="none">
                <a:latin typeface="Gill Sans MT"/>
              </a:rPr>
              <a:t>Our Initial Activities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157" y="1373822"/>
            <a:ext cx="10853223" cy="5479169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br>
              <a:rPr lang="en-US"/>
            </a:br>
            <a:endParaRPr lang="en-US"/>
          </a:p>
          <a:p>
            <a:pPr marL="457200" indent="-457200">
              <a:lnSpc>
                <a:spcPct val="130000"/>
              </a:lnSpc>
              <a:spcBef>
                <a:spcPts val="20"/>
              </a:spcBef>
              <a:buFont typeface="Arial,Sans-Serif" panose="05020102010507070707" pitchFamily="18" charset="2"/>
              <a:buChar char="•"/>
            </a:pPr>
            <a:r>
              <a:rPr lang="en-US" sz="3500">
                <a:solidFill>
                  <a:srgbClr val="000000"/>
                </a:solidFill>
                <a:latin typeface="Gill Sans MT"/>
              </a:rPr>
              <a:t>Departmental on-site presentations / training</a:t>
            </a:r>
          </a:p>
          <a:p>
            <a:pPr marL="781685" lvl="1" indent="-305435">
              <a:lnSpc>
                <a:spcPct val="130000"/>
              </a:lnSpc>
              <a:spcBef>
                <a:spcPts val="20"/>
              </a:spcBef>
              <a:buFont typeface="Arial,Sans-Serif" panose="05020102010507070707" pitchFamily="18" charset="2"/>
              <a:buChar char="•"/>
            </a:pPr>
            <a:r>
              <a:rPr lang="en-US" sz="3500">
                <a:solidFill>
                  <a:srgbClr val="000000"/>
                </a:solidFill>
                <a:latin typeface="Gill Sans MT"/>
              </a:rPr>
              <a:t>Hands-On with documents and accessibility tools</a:t>
            </a:r>
            <a:endParaRPr lang="en-US" sz="3500">
              <a:solidFill>
                <a:srgbClr val="000000"/>
              </a:solidFill>
            </a:endParaRPr>
          </a:p>
          <a:p>
            <a:pPr marL="781685" lvl="1" indent="-305435">
              <a:lnSpc>
                <a:spcPct val="130000"/>
              </a:lnSpc>
              <a:spcBef>
                <a:spcPts val="20"/>
              </a:spcBef>
              <a:buFont typeface="Arial,Sans-Serif" panose="05020102010507070707" pitchFamily="18" charset="2"/>
              <a:buChar char="•"/>
            </a:pPr>
            <a:r>
              <a:rPr lang="en-US" sz="3500">
                <a:solidFill>
                  <a:srgbClr val="000000"/>
                </a:solidFill>
                <a:latin typeface="Gill Sans MT"/>
              </a:rPr>
              <a:t>Crowdsourcing Workshop</a:t>
            </a:r>
            <a:endParaRPr lang="en-US" sz="3500">
              <a:solidFill>
                <a:srgbClr val="000000"/>
              </a:solidFill>
            </a:endParaRPr>
          </a:p>
          <a:p>
            <a:pPr marL="457200" indent="-457200">
              <a:lnSpc>
                <a:spcPct val="130000"/>
              </a:lnSpc>
              <a:spcBef>
                <a:spcPts val="20"/>
              </a:spcBef>
              <a:buFont typeface="Arial,Sans-Serif" panose="05020102010507070707" pitchFamily="18" charset="2"/>
              <a:buChar char="•"/>
            </a:pPr>
            <a:r>
              <a:rPr lang="en-US" sz="3500">
                <a:solidFill>
                  <a:srgbClr val="000000"/>
                </a:solidFill>
                <a:latin typeface="Gill Sans MT"/>
              </a:rPr>
              <a:t>Generate Long Term Guidance</a:t>
            </a:r>
            <a:endParaRPr lang="en-US" sz="3500">
              <a:solidFill>
                <a:srgbClr val="000000"/>
              </a:solidFill>
            </a:endParaRPr>
          </a:p>
          <a:p>
            <a:pPr marL="781685" lvl="1" indent="-305435">
              <a:lnSpc>
                <a:spcPct val="130000"/>
              </a:lnSpc>
              <a:spcBef>
                <a:spcPts val="20"/>
              </a:spcBef>
              <a:buFont typeface="Arial,Sans-Serif" panose="05020102010507070707" pitchFamily="18" charset="2"/>
              <a:buChar char="•"/>
            </a:pPr>
            <a:r>
              <a:rPr lang="en-US" sz="3500">
                <a:solidFill>
                  <a:srgbClr val="000000"/>
                </a:solidFill>
                <a:latin typeface="Gill Sans MT"/>
              </a:rPr>
              <a:t>Policies, procedures, and priorities</a:t>
            </a:r>
            <a:endParaRPr lang="en-US"/>
          </a:p>
          <a:p>
            <a:pPr marL="457200" indent="-457200">
              <a:lnSpc>
                <a:spcPct val="150000"/>
              </a:lnSpc>
              <a:spcBef>
                <a:spcPts val="20"/>
              </a:spcBef>
              <a:buFont typeface="Arial" panose="05020102010507070707" pitchFamily="18" charset="2"/>
              <a:buChar char="•"/>
            </a:pPr>
            <a:endParaRPr lang="en-US" sz="3200">
              <a:solidFill>
                <a:srgbClr val="000000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20"/>
              </a:spcBef>
              <a:spcAft>
                <a:spcPts val="0"/>
              </a:spcAft>
              <a:buNone/>
            </a:pPr>
            <a:endParaRPr lang="en-US" sz="3200">
              <a:solidFill>
                <a:srgbClr val="000000"/>
              </a:solidFill>
            </a:endParaRPr>
          </a:p>
          <a:p>
            <a:pPr marL="0" indent="0">
              <a:buNone/>
            </a:pPr>
            <a:br>
              <a:rPr lang="en-US"/>
            </a:br>
            <a:endParaRPr lang="en-US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405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791145"/>
          </a:xfrm>
          <a:solidFill>
            <a:srgbClr val="1C5F90"/>
          </a:solidFill>
        </p:spPr>
        <p:txBody>
          <a:bodyPr lIns="228600">
            <a:noAutofit/>
          </a:bodyPr>
          <a:lstStyle/>
          <a:p>
            <a:r>
              <a:rPr lang="en-US" sz="3600" cap="none">
                <a:latin typeface="Gill Sans MT"/>
              </a:rPr>
              <a:t>Things We Learned So Far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157" y="1373822"/>
            <a:ext cx="10853223" cy="663628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285750" indent="-285750">
              <a:lnSpc>
                <a:spcPct val="140000"/>
              </a:lnSpc>
              <a:spcBef>
                <a:spcPts val="20"/>
              </a:spcBef>
            </a:pPr>
            <a:r>
              <a:rPr lang="en-US" sz="2800"/>
              <a:t>Defining an EIT is a bit more complicated than we thought</a:t>
            </a:r>
            <a:endParaRPr lang="en-US"/>
          </a:p>
          <a:p>
            <a:pPr marL="457200" indent="-457200">
              <a:lnSpc>
                <a:spcPct val="140000"/>
              </a:lnSpc>
              <a:spcBef>
                <a:spcPts val="20"/>
              </a:spcBef>
            </a:pPr>
            <a:r>
              <a:rPr lang="en-US" sz="2800"/>
              <a:t>Realized that one application can produce more than one EIT assessment, so we needed to create a range of categories </a:t>
            </a:r>
            <a:r>
              <a:rPr lang="en-US" sz="2800">
                <a:latin typeface="Gill Sans MT"/>
              </a:rPr>
              <a:t>to help define our EIT inventory and guide our assessment efforts </a:t>
            </a:r>
            <a:endParaRPr lang="en-US" sz="2800"/>
          </a:p>
          <a:p>
            <a:pPr marL="781685" lvl="1" indent="-457200">
              <a:lnSpc>
                <a:spcPct val="140000"/>
              </a:lnSpc>
              <a:spcBef>
                <a:spcPts val="20"/>
              </a:spcBef>
              <a:buFont typeface="Courier New" panose="05020102010507070707" pitchFamily="18" charset="2"/>
              <a:buChar char="o"/>
            </a:pPr>
            <a:r>
              <a:rPr lang="en-US" sz="2600">
                <a:latin typeface="Gill Sans MT"/>
              </a:rPr>
              <a:t>The </a:t>
            </a:r>
            <a:r>
              <a:rPr lang="en-US" sz="2600" b="1">
                <a:latin typeface="Gill Sans MT"/>
              </a:rPr>
              <a:t>application</a:t>
            </a:r>
            <a:r>
              <a:rPr lang="en-US" sz="2600">
                <a:latin typeface="Gill Sans MT"/>
              </a:rPr>
              <a:t> itself,</a:t>
            </a:r>
            <a:endParaRPr lang="en-US" sz="2600"/>
          </a:p>
          <a:p>
            <a:pPr marL="781685" lvl="1" indent="-457200">
              <a:lnSpc>
                <a:spcPct val="140000"/>
              </a:lnSpc>
              <a:spcBef>
                <a:spcPts val="20"/>
              </a:spcBef>
              <a:buFont typeface="Courier New" panose="05020102010507070707" pitchFamily="18" charset="2"/>
              <a:buChar char="o"/>
            </a:pPr>
            <a:r>
              <a:rPr lang="en-US" sz="2600">
                <a:latin typeface="Gill Sans MT"/>
              </a:rPr>
              <a:t>The </a:t>
            </a:r>
            <a:r>
              <a:rPr lang="en-US" sz="2600" b="1">
                <a:latin typeface="Gill Sans MT"/>
              </a:rPr>
              <a:t>documents and reports</a:t>
            </a:r>
            <a:r>
              <a:rPr lang="en-US" sz="2600">
                <a:latin typeface="Gill Sans MT"/>
              </a:rPr>
              <a:t> it produces,</a:t>
            </a:r>
            <a:endParaRPr lang="en-US" sz="2600"/>
          </a:p>
          <a:p>
            <a:pPr marL="781685" lvl="1" indent="-457200">
              <a:lnSpc>
                <a:spcPct val="150000"/>
              </a:lnSpc>
              <a:buFont typeface="Courier New" panose="05020102010507070707" pitchFamily="18" charset="2"/>
              <a:buChar char="o"/>
            </a:pPr>
            <a:r>
              <a:rPr lang="en-US" sz="2600">
                <a:latin typeface="Gill Sans MT"/>
              </a:rPr>
              <a:t>and the </a:t>
            </a:r>
            <a:r>
              <a:rPr lang="en-US" sz="2600" b="1">
                <a:latin typeface="Gill Sans MT"/>
              </a:rPr>
              <a:t>notifications and communications</a:t>
            </a:r>
            <a:r>
              <a:rPr lang="en-US" sz="2600">
                <a:latin typeface="Gill Sans MT"/>
              </a:rPr>
              <a:t> it generates</a:t>
            </a:r>
            <a:endParaRPr lang="en-US" sz="2600"/>
          </a:p>
          <a:p>
            <a:pPr marL="457200" indent="-457200">
              <a:lnSpc>
                <a:spcPct val="150000"/>
              </a:lnSpc>
              <a:spcBef>
                <a:spcPts val="20"/>
              </a:spcBef>
            </a:pPr>
            <a:endParaRPr lang="en-US" sz="3200">
              <a:solidFill>
                <a:srgbClr val="000000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20"/>
              </a:spcBef>
              <a:spcAft>
                <a:spcPts val="0"/>
              </a:spcAft>
              <a:buNone/>
            </a:pPr>
            <a:endParaRPr lang="en-US" sz="3200">
              <a:solidFill>
                <a:srgbClr val="000000"/>
              </a:solidFill>
            </a:endParaRPr>
          </a:p>
          <a:p>
            <a:pPr marL="0" indent="0">
              <a:buNone/>
            </a:pPr>
            <a:br>
              <a:rPr lang="en-US"/>
            </a:br>
            <a:endParaRPr lang="en-US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983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791145"/>
          </a:xfrm>
          <a:solidFill>
            <a:srgbClr val="1C5F90"/>
          </a:solidFill>
        </p:spPr>
        <p:txBody>
          <a:bodyPr lIns="228600">
            <a:noAutofit/>
          </a:bodyPr>
          <a:lstStyle/>
          <a:p>
            <a:r>
              <a:rPr lang="en-US" sz="3600" cap="none">
                <a:latin typeface="Gill Sans MT"/>
              </a:rPr>
              <a:t>Things We Didn't See Coming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157" y="1373822"/>
            <a:ext cx="10853223" cy="6692724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285750" indent="-285750">
              <a:lnSpc>
                <a:spcPct val="120000"/>
              </a:lnSpc>
              <a:spcBef>
                <a:spcPts val="20"/>
              </a:spcBef>
            </a:pPr>
            <a:r>
              <a:rPr lang="en-US" sz="2800"/>
              <a:t>The need for flexibility and course corrections</a:t>
            </a:r>
            <a:endParaRPr lang="en-US" sz="2800">
              <a:latin typeface="Gill Sans MT"/>
            </a:endParaRPr>
          </a:p>
          <a:p>
            <a:pPr marL="610235" lvl="1" indent="-305435">
              <a:lnSpc>
                <a:spcPct val="120000"/>
              </a:lnSpc>
              <a:spcBef>
                <a:spcPts val="20"/>
              </a:spcBef>
            </a:pPr>
            <a:r>
              <a:rPr lang="en-US" sz="2800">
                <a:latin typeface="Gill Sans MT"/>
              </a:rPr>
              <a:t>The recent DOJ ruling upended our proposed document solution</a:t>
            </a:r>
            <a:endParaRPr lang="en-US" sz="2800"/>
          </a:p>
          <a:p>
            <a:pPr marL="610235" lvl="1" indent="-305435">
              <a:lnSpc>
                <a:spcPct val="120000"/>
              </a:lnSpc>
              <a:spcBef>
                <a:spcPts val="20"/>
              </a:spcBef>
            </a:pPr>
            <a:r>
              <a:rPr lang="en-US" sz="2800">
                <a:latin typeface="Gill Sans MT"/>
              </a:rPr>
              <a:t>Ongoing (re)assessment of quickly shifting palette of tools and technology (AI)</a:t>
            </a:r>
            <a:endParaRPr lang="en-US" sz="2800"/>
          </a:p>
          <a:p>
            <a:pPr marL="285750" indent="-285750">
              <a:lnSpc>
                <a:spcPct val="120000"/>
              </a:lnSpc>
              <a:spcBef>
                <a:spcPts val="20"/>
              </a:spcBef>
            </a:pPr>
            <a:r>
              <a:rPr lang="en-US" sz="2800">
                <a:latin typeface="Gill Sans MT"/>
              </a:rPr>
              <a:t>Transitioning from a Project to a Process</a:t>
            </a:r>
            <a:endParaRPr lang="en-US" sz="2800"/>
          </a:p>
          <a:p>
            <a:pPr marL="610235" lvl="1" indent="-305435">
              <a:lnSpc>
                <a:spcPct val="120000"/>
              </a:lnSpc>
              <a:spcBef>
                <a:spcPts val="20"/>
              </a:spcBef>
            </a:pPr>
            <a:r>
              <a:rPr lang="en-US" sz="2800">
                <a:latin typeface="Gill Sans MT"/>
              </a:rPr>
              <a:t>Our tracking spreadsheet needs to become a database to meet unit-specific and centralized needs</a:t>
            </a:r>
            <a:endParaRPr lang="en-US" sz="2800"/>
          </a:p>
          <a:p>
            <a:pPr marL="610235" lvl="1" indent="-305435">
              <a:lnSpc>
                <a:spcPct val="120000"/>
              </a:lnSpc>
              <a:spcBef>
                <a:spcPts val="20"/>
              </a:spcBef>
            </a:pPr>
            <a:r>
              <a:rPr lang="en-US" sz="2800">
                <a:latin typeface="Gill Sans MT"/>
              </a:rPr>
              <a:t>Making the valuable ‘inventory’ data available for other purposes</a:t>
            </a:r>
            <a:endParaRPr lang="en-US" sz="2800"/>
          </a:p>
          <a:p>
            <a:pPr marL="285750" indent="-285750">
              <a:lnSpc>
                <a:spcPct val="120000"/>
              </a:lnSpc>
              <a:spcBef>
                <a:spcPts val="20"/>
              </a:spcBef>
            </a:pPr>
            <a:r>
              <a:rPr lang="en-US" sz="2800">
                <a:latin typeface="Gill Sans MT"/>
              </a:rPr>
              <a:t>New Challenges</a:t>
            </a:r>
            <a:endParaRPr lang="en-US" sz="2800"/>
          </a:p>
          <a:p>
            <a:pPr marL="285750" indent="-285750">
              <a:lnSpc>
                <a:spcPct val="140000"/>
              </a:lnSpc>
              <a:spcBef>
                <a:spcPts val="20"/>
              </a:spcBef>
            </a:pPr>
            <a:endParaRPr lang="en-US"/>
          </a:p>
          <a:p>
            <a:pPr marL="457200" indent="-457200">
              <a:lnSpc>
                <a:spcPct val="150000"/>
              </a:lnSpc>
              <a:spcBef>
                <a:spcPts val="20"/>
              </a:spcBef>
            </a:pPr>
            <a:endParaRPr lang="en-US" sz="3200">
              <a:solidFill>
                <a:srgbClr val="000000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20"/>
              </a:spcBef>
              <a:spcAft>
                <a:spcPts val="0"/>
              </a:spcAft>
              <a:buNone/>
            </a:pPr>
            <a:endParaRPr lang="en-US" sz="3200">
              <a:solidFill>
                <a:srgbClr val="000000"/>
              </a:solidFill>
            </a:endParaRPr>
          </a:p>
          <a:p>
            <a:pPr marL="0" indent="0">
              <a:buNone/>
            </a:pPr>
            <a:br>
              <a:rPr lang="en-US"/>
            </a:br>
            <a:endParaRPr lang="en-US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30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791145"/>
          </a:xfrm>
          <a:solidFill>
            <a:srgbClr val="1C5F90"/>
          </a:solidFill>
        </p:spPr>
        <p:txBody>
          <a:bodyPr lIns="228600">
            <a:noAutofit/>
          </a:bodyPr>
          <a:lstStyle/>
          <a:p>
            <a:r>
              <a:rPr lang="en-US" sz="3600" cap="none">
                <a:latin typeface="Gill Sans MT"/>
              </a:rPr>
              <a:t>Current and Future Work - </a:t>
            </a:r>
            <a:r>
              <a:rPr lang="en-US" sz="3600" cap="none" err="1">
                <a:latin typeface="Gill Sans MT"/>
              </a:rPr>
              <a:t>UMich</a:t>
            </a:r>
            <a:r>
              <a:rPr lang="en-US" sz="3600" cap="none">
                <a:latin typeface="Gill Sans MT"/>
              </a:rPr>
              <a:t> ITS</a:t>
            </a:r>
            <a:endParaRPr lang="en-US">
              <a:latin typeface="Gill Sans M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157" y="1567551"/>
            <a:ext cx="10853223" cy="6692724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305435" indent="-305435"/>
            <a:r>
              <a:rPr lang="en-US" sz="3400" b="1">
                <a:latin typeface="Gill Sans MT"/>
              </a:rPr>
              <a:t>Interpretation</a:t>
            </a:r>
            <a:r>
              <a:rPr lang="en-US" sz="3400">
                <a:latin typeface="Gill Sans MT"/>
              </a:rPr>
              <a:t> - making sense of updates regs</a:t>
            </a:r>
          </a:p>
          <a:p>
            <a:pPr marL="629920" lvl="1" indent="-305435"/>
            <a:r>
              <a:rPr lang="en-US" sz="3400">
                <a:latin typeface="Gill Sans MT"/>
              </a:rPr>
              <a:t>Internal documentation and sharing</a:t>
            </a:r>
          </a:p>
          <a:p>
            <a:pPr marL="305435" indent="-305435"/>
            <a:r>
              <a:rPr lang="en-US" sz="3400" b="1">
                <a:latin typeface="Gill Sans MT"/>
              </a:rPr>
              <a:t>Prioritization</a:t>
            </a:r>
            <a:r>
              <a:rPr lang="en-US" sz="3400">
                <a:latin typeface="Gill Sans MT"/>
              </a:rPr>
              <a:t> - making plans and doing work</a:t>
            </a:r>
          </a:p>
          <a:p>
            <a:pPr marL="629920" lvl="1" indent="-305435"/>
            <a:r>
              <a:rPr lang="en-US" sz="3400">
                <a:latin typeface="Gill Sans MT"/>
              </a:rPr>
              <a:t>Course content accessibility</a:t>
            </a:r>
          </a:p>
          <a:p>
            <a:pPr marL="629920" lvl="1" indent="-305435"/>
            <a:r>
              <a:rPr lang="en-US" sz="3400">
                <a:latin typeface="Gill Sans MT"/>
              </a:rPr>
              <a:t>Web and applications accessibility</a:t>
            </a:r>
          </a:p>
          <a:p>
            <a:pPr marL="629920" lvl="1" indent="-305435"/>
            <a:r>
              <a:rPr lang="en-US" sz="3400">
                <a:latin typeface="Gill Sans MT"/>
              </a:rPr>
              <a:t>Procurement</a:t>
            </a:r>
          </a:p>
          <a:p>
            <a:pPr marL="305435" indent="-305435"/>
            <a:r>
              <a:rPr lang="en-US" sz="3400" b="1">
                <a:latin typeface="Gill Sans MT"/>
              </a:rPr>
              <a:t>Learning</a:t>
            </a:r>
            <a:r>
              <a:rPr lang="en-US" sz="3400">
                <a:latin typeface="Gill Sans MT"/>
              </a:rPr>
              <a:t> - building on past foundation and findings</a:t>
            </a:r>
          </a:p>
          <a:p>
            <a:pPr marL="629920" lvl="1" indent="-305435"/>
            <a:r>
              <a:rPr lang="en-US" sz="3400">
                <a:latin typeface="Gill Sans MT"/>
              </a:rPr>
              <a:t>Structures for resources, collaboration, and support</a:t>
            </a:r>
          </a:p>
          <a:p>
            <a:pPr marL="629920" lvl="1" indent="-305435"/>
            <a:r>
              <a:rPr lang="en-US" sz="3400">
                <a:latin typeface="Gill Sans MT"/>
              </a:rPr>
              <a:t>Challenges and opportunities</a:t>
            </a:r>
          </a:p>
          <a:p>
            <a:pPr marL="285750" indent="-285750">
              <a:lnSpc>
                <a:spcPct val="120000"/>
              </a:lnSpc>
              <a:spcBef>
                <a:spcPts val="20"/>
              </a:spcBef>
            </a:pPr>
            <a:endParaRPr lang="en-US"/>
          </a:p>
          <a:p>
            <a:pPr marL="285750" indent="-285750">
              <a:lnSpc>
                <a:spcPct val="140000"/>
              </a:lnSpc>
              <a:spcBef>
                <a:spcPts val="20"/>
              </a:spcBef>
            </a:pPr>
            <a:endParaRPr lang="en-US"/>
          </a:p>
          <a:p>
            <a:pPr marL="457200" indent="-457200">
              <a:lnSpc>
                <a:spcPct val="150000"/>
              </a:lnSpc>
              <a:spcBef>
                <a:spcPts val="20"/>
              </a:spcBef>
            </a:pPr>
            <a:endParaRPr lang="en-US" sz="3200">
              <a:solidFill>
                <a:srgbClr val="000000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20"/>
              </a:spcBef>
              <a:spcAft>
                <a:spcPts val="0"/>
              </a:spcAft>
              <a:buNone/>
            </a:pPr>
            <a:endParaRPr lang="en-US" sz="3200">
              <a:solidFill>
                <a:srgbClr val="000000"/>
              </a:solidFill>
            </a:endParaRPr>
          </a:p>
          <a:p>
            <a:pPr marL="0" indent="0">
              <a:buNone/>
            </a:pPr>
            <a:br>
              <a:rPr lang="en-US"/>
            </a:br>
            <a:endParaRPr lang="en-US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106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64" y="253794"/>
            <a:ext cx="10093336" cy="791145"/>
          </a:xfrm>
          <a:solidFill>
            <a:srgbClr val="1C5F90"/>
          </a:solidFill>
        </p:spPr>
        <p:txBody>
          <a:bodyPr>
            <a:normAutofit/>
          </a:bodyPr>
          <a:lstStyle/>
          <a:p>
            <a:r>
              <a:rPr lang="en-US" sz="4400" cap="none">
                <a:solidFill>
                  <a:srgbClr val="FFFEFF"/>
                </a:solidFill>
              </a:rPr>
              <a:t>External Partnership =&gt; Accessibility (1)</a:t>
            </a:r>
            <a:endParaRPr lang="en-US" sz="4400" cap="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1588169"/>
            <a:ext cx="9779182" cy="605896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3000">
                <a:solidFill>
                  <a:schemeClr val="tx1"/>
                </a:solidFill>
              </a:rPr>
              <a:t>Misty Lenhart, Ohio State University</a:t>
            </a:r>
            <a:br>
              <a:rPr lang="en-US" sz="3000"/>
            </a:br>
            <a:endParaRPr lang="en-US" sz="3000">
              <a:solidFill>
                <a:schemeClr val="tx1"/>
              </a:solidFill>
            </a:endParaRPr>
          </a:p>
          <a:p>
            <a:pPr marL="305435" lvl="0" indent="-305435"/>
            <a:r>
              <a:rPr lang="en-US" sz="3000">
                <a:solidFill>
                  <a:schemeClr val="tx1"/>
                </a:solidFill>
              </a:rPr>
              <a:t>OSU &amp; External Evaluation</a:t>
            </a:r>
          </a:p>
          <a:p>
            <a:pPr marL="629920" lvl="1" indent="-305435"/>
            <a:r>
              <a:rPr lang="en-US" sz="2600">
                <a:solidFill>
                  <a:schemeClr val="tx1"/>
                </a:solidFill>
              </a:rPr>
              <a:t>Identified a need to quickly evaluate, remediate, and retest a set of websites (including documents and videos)</a:t>
            </a:r>
          </a:p>
          <a:p>
            <a:pPr marL="629920" lvl="1" indent="-305435"/>
            <a:r>
              <a:rPr lang="en-US" sz="2600">
                <a:solidFill>
                  <a:schemeClr val="tx1"/>
                </a:solidFill>
              </a:rPr>
              <a:t>Received funding with a 4-month time frame</a:t>
            </a:r>
          </a:p>
          <a:p>
            <a:pPr marL="629920" lvl="1" indent="-305435"/>
            <a:r>
              <a:rPr lang="en-US" sz="2600">
                <a:solidFill>
                  <a:schemeClr val="tx1"/>
                </a:solidFill>
              </a:rPr>
              <a:t>Selected one of our evaluation vendors and a captioning vendor previously selected thru RFP; selected the PDF vendor widely in use at Ohio State</a:t>
            </a:r>
            <a:br>
              <a:rPr lang="en-US" sz="2400"/>
            </a:br>
            <a:endParaRPr lang="en-US" sz="240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10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833" y="249919"/>
            <a:ext cx="10093336" cy="791145"/>
          </a:xfrm>
          <a:solidFill>
            <a:srgbClr val="1C5F90"/>
          </a:solidFill>
        </p:spPr>
        <p:txBody>
          <a:bodyPr>
            <a:normAutofit/>
          </a:bodyPr>
          <a:lstStyle/>
          <a:p>
            <a:r>
              <a:rPr lang="en-US" sz="4400" cap="none">
                <a:solidFill>
                  <a:srgbClr val="FFFEFF"/>
                </a:solidFill>
              </a:rPr>
              <a:t>External Partnership =&gt; Accessibility (2)</a:t>
            </a:r>
            <a:endParaRPr lang="en-US" sz="4400" cap="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743" y="1556641"/>
            <a:ext cx="11938181" cy="614357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05435" indent="-305435"/>
            <a:r>
              <a:rPr lang="en-US" sz="3600"/>
              <a:t>Vendor evaluation preparation:</a:t>
            </a:r>
            <a:endParaRPr lang="en-US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/>
              <a:t>Worked with us to determine strategy, timeline, and expectations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/>
              <a:t>Created an evaluation request form based on our website inventory to collect use cases, components, and landing pages for testing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/>
              <a:t>Provided training to impacted units on how to use their portal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/>
              <a:t>Created a dashboard for us to monitor progress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/>
              <a:t>Participated in our weekly office hour to answer any questions from units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/>
              <a:t>Had a 15-minute daily stand-up with us to work through questions or concerns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/>
              <a:t>Had a 30-minute weekly meeting with two of our accessibility experts </a:t>
            </a:r>
            <a:br>
              <a:rPr lang="en-US" sz="2800"/>
            </a:br>
            <a:endParaRPr lang="en-US" sz="280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006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64" y="249919"/>
            <a:ext cx="10093336" cy="791145"/>
          </a:xfrm>
          <a:solidFill>
            <a:srgbClr val="1C5F90"/>
          </a:solidFill>
        </p:spPr>
        <p:txBody>
          <a:bodyPr>
            <a:normAutofit/>
          </a:bodyPr>
          <a:lstStyle/>
          <a:p>
            <a:r>
              <a:rPr lang="en-US" sz="4400" cap="none">
                <a:solidFill>
                  <a:srgbClr val="FFFEFF"/>
                </a:solidFill>
              </a:rPr>
              <a:t>External Partnership =&gt; Accessibility (3)</a:t>
            </a:r>
            <a:endParaRPr lang="en-US" sz="4400" cap="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150199"/>
            <a:ext cx="9779182" cy="61638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05435" indent="-305435"/>
            <a:r>
              <a:rPr lang="en-US" sz="3000"/>
              <a:t>Vendors for PDF and video remediation preparation:</a:t>
            </a:r>
            <a:endParaRPr lang="en-US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/>
              <a:t>Set up their portals to capture submissions by unit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/>
              <a:t>Worked with us to create training for units to submit for remediation and retrieve remediated product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/>
              <a:t>Sent us regular updates on work completed</a:t>
            </a:r>
          </a:p>
          <a:p>
            <a:pPr marL="323850" lvl="1" indent="0">
              <a:buNone/>
            </a:pPr>
            <a:br>
              <a:rPr lang="en-US" sz="2400"/>
            </a:br>
            <a:endParaRPr lang="en-US" sz="240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671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64" y="249561"/>
            <a:ext cx="10093336" cy="791145"/>
          </a:xfrm>
          <a:solidFill>
            <a:srgbClr val="1C5F90"/>
          </a:solidFill>
        </p:spPr>
        <p:txBody>
          <a:bodyPr vert="horz" lIns="228600" tIns="91440" rIns="91440" bIns="91440" rtlCol="0" anchor="b">
            <a:normAutofit fontScale="90000"/>
          </a:bodyPr>
          <a:lstStyle/>
          <a:p>
            <a:r>
              <a:rPr lang="en-US" sz="4400" cap="none">
                <a:solidFill>
                  <a:srgbClr val="FFFEFF"/>
                </a:solidFill>
              </a:rPr>
              <a:t>External Partnership =&gt; Accessibility (4)</a:t>
            </a:r>
            <a:endParaRPr lang="en-US" sz="4400" cap="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797" y="1188554"/>
            <a:ext cx="9779182" cy="7591020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305435" indent="-305435"/>
            <a:r>
              <a:rPr lang="en-US" sz="5900">
                <a:ea typeface="+mn-lt"/>
                <a:cs typeface="+mn-lt"/>
              </a:rPr>
              <a:t>Lessons Learned:</a:t>
            </a:r>
            <a:endParaRPr lang="en-US"/>
          </a:p>
          <a:p>
            <a:pPr marL="305435" indent="-305435"/>
            <a:endParaRPr lang="en-US"/>
          </a:p>
          <a:p>
            <a:pPr marL="629920" lvl="1" indent="-305435">
              <a:buFont typeface="Wingdings" panose="05020102010507070707" pitchFamily="18" charset="2"/>
              <a:buChar char="§"/>
            </a:pPr>
            <a:r>
              <a:rPr lang="en-US" sz="4200">
                <a:ea typeface="+mn-lt"/>
                <a:cs typeface="+mn-lt"/>
              </a:rPr>
              <a:t>As an institution, determine what compliance means and plan on how to show progress towards compliance. This is a journey!</a:t>
            </a:r>
            <a:endParaRPr lang="en-US" sz="4200"/>
          </a:p>
          <a:p>
            <a:pPr marL="305435" indent="-305435"/>
            <a:endParaRPr lang="en-US" sz="1300"/>
          </a:p>
          <a:p>
            <a:pPr marL="629920" lvl="1" indent="-305435">
              <a:buFont typeface="Wingdings" panose="05020102010507070707" pitchFamily="18" charset="2"/>
              <a:buChar char="§"/>
            </a:pPr>
            <a:r>
              <a:rPr lang="en-US" sz="4200">
                <a:ea typeface="+mn-lt"/>
                <a:cs typeface="+mn-lt"/>
              </a:rPr>
              <a:t>Ensure funding is provided for all components of the work.</a:t>
            </a:r>
            <a:endParaRPr lang="en-US" sz="4200"/>
          </a:p>
          <a:p>
            <a:pPr marL="305435" indent="-305435"/>
            <a:endParaRPr lang="en-US" sz="1300"/>
          </a:p>
          <a:p>
            <a:pPr marL="629920" lvl="1" indent="-305435">
              <a:buFont typeface="Wingdings" panose="05020102010507070707" pitchFamily="18" charset="2"/>
              <a:buChar char="§"/>
            </a:pPr>
            <a:r>
              <a:rPr lang="en-US" sz="4200">
                <a:ea typeface="+mn-lt"/>
                <a:cs typeface="+mn-lt"/>
              </a:rPr>
              <a:t>Project management oversight is KEY both in working with the vendors and university units.</a:t>
            </a:r>
            <a:endParaRPr lang="en-US" sz="4200"/>
          </a:p>
          <a:p>
            <a:pPr marL="305435" indent="-305435"/>
            <a:endParaRPr lang="en-US" sz="1300"/>
          </a:p>
          <a:p>
            <a:pPr marL="629920" lvl="1" indent="-305435">
              <a:buFont typeface="Wingdings" panose="05020102010507070707" pitchFamily="18" charset="2"/>
              <a:buChar char="§"/>
            </a:pPr>
            <a:r>
              <a:rPr lang="en-US" sz="4200">
                <a:ea typeface="+mn-lt"/>
                <a:cs typeface="+mn-lt"/>
              </a:rPr>
              <a:t>Clearly define what your requirements are for evaluation/remediation and ensure the vendors you choose will work to your specifications.</a:t>
            </a:r>
            <a:endParaRPr lang="en-US" sz="4200"/>
          </a:p>
          <a:p>
            <a:pPr marL="305435" indent="-305435"/>
            <a:endParaRPr lang="en-US" sz="1300"/>
          </a:p>
          <a:p>
            <a:pPr marL="629920" lvl="1" indent="-305435">
              <a:buFont typeface="Wingdings" panose="05020102010507070707" pitchFamily="18" charset="2"/>
              <a:buChar char="§"/>
            </a:pPr>
            <a:r>
              <a:rPr lang="en-US" sz="4200">
                <a:ea typeface="+mn-lt"/>
                <a:cs typeface="+mn-lt"/>
              </a:rPr>
              <a:t>For web evaluation, factor in multiple cycles of remediation as issues may not be fully remediated and/or may cause new issues.</a:t>
            </a:r>
          </a:p>
          <a:p>
            <a:pPr marL="305435" indent="-305435"/>
            <a:endParaRPr lang="en-US" sz="1300"/>
          </a:p>
          <a:p>
            <a:pPr marL="629920" lvl="1" indent="-305435">
              <a:buFont typeface="Wingdings" panose="05020102010507070707" pitchFamily="18" charset="2"/>
              <a:buChar char="§"/>
            </a:pPr>
            <a:r>
              <a:rPr lang="en-US" sz="4200">
                <a:ea typeface="+mn-lt"/>
                <a:cs typeface="+mn-lt"/>
              </a:rPr>
              <a:t>Plan for a considerable amount of time providing guidance and support to your units.</a:t>
            </a:r>
            <a:endParaRPr lang="en-US" sz="4200"/>
          </a:p>
          <a:p>
            <a:pPr marL="323850" lvl="1" indent="0">
              <a:buNone/>
            </a:pPr>
            <a:br>
              <a:rPr lang="en-US" sz="2400"/>
            </a:br>
            <a:endParaRPr lang="en-US" sz="240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279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64" y="249561"/>
            <a:ext cx="10093336" cy="791145"/>
          </a:xfrm>
          <a:solidFill>
            <a:srgbClr val="1C5F90"/>
          </a:solidFill>
        </p:spPr>
        <p:txBody>
          <a:bodyPr vert="horz" lIns="228600" tIns="91440" rIns="91440" bIns="91440" rtlCol="0" anchor="b">
            <a:normAutofit fontScale="90000"/>
          </a:bodyPr>
          <a:lstStyle/>
          <a:p>
            <a:r>
              <a:rPr lang="en-US" sz="4400" cap="none">
                <a:solidFill>
                  <a:srgbClr val="FFFEFF"/>
                </a:solidFill>
              </a:rPr>
              <a:t>External Partnership =&gt; Accessibility (5)</a:t>
            </a:r>
            <a:endParaRPr lang="en-US" sz="4400" cap="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1433944"/>
            <a:ext cx="9779182" cy="68161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80000"/>
              </a:lnSpc>
              <a:spcBef>
                <a:spcPts val="20"/>
              </a:spcBef>
              <a:buNone/>
            </a:pPr>
            <a:r>
              <a:rPr lang="en-US" sz="3200"/>
              <a:t>Thank you.</a:t>
            </a:r>
          </a:p>
          <a:p>
            <a:pPr marL="0" indent="0" algn="ctr">
              <a:lnSpc>
                <a:spcPct val="80000"/>
              </a:lnSpc>
              <a:spcBef>
                <a:spcPts val="20"/>
              </a:spcBef>
              <a:buNone/>
            </a:pPr>
            <a:endParaRPr lang="en-US" sz="3200"/>
          </a:p>
          <a:p>
            <a:pPr marL="0" indent="0" algn="ctr">
              <a:lnSpc>
                <a:spcPct val="80000"/>
              </a:lnSpc>
              <a:spcBef>
                <a:spcPts val="20"/>
              </a:spcBef>
              <a:buNone/>
            </a:pPr>
            <a:r>
              <a:rPr lang="en-US" sz="3200"/>
              <a:t>Misty Lenhart</a:t>
            </a:r>
          </a:p>
          <a:p>
            <a:pPr marL="0" indent="0" algn="ctr">
              <a:lnSpc>
                <a:spcPct val="80000"/>
              </a:lnSpc>
              <a:spcBef>
                <a:spcPts val="20"/>
              </a:spcBef>
              <a:buNone/>
            </a:pPr>
            <a:endParaRPr lang="en-US"/>
          </a:p>
          <a:p>
            <a:pPr marL="0" indent="0" algn="ctr">
              <a:lnSpc>
                <a:spcPct val="80000"/>
              </a:lnSpc>
              <a:spcBef>
                <a:spcPts val="20"/>
              </a:spcBef>
              <a:buNone/>
            </a:pPr>
            <a:r>
              <a:rPr lang="en-US" sz="2400"/>
              <a:t>Digital Accessibility Services</a:t>
            </a:r>
          </a:p>
          <a:p>
            <a:pPr marL="0" indent="0" algn="ctr">
              <a:lnSpc>
                <a:spcPct val="80000"/>
              </a:lnSpc>
              <a:spcBef>
                <a:spcPts val="20"/>
              </a:spcBef>
              <a:buNone/>
            </a:pPr>
            <a:endParaRPr lang="en-US" sz="2400"/>
          </a:p>
          <a:p>
            <a:pPr marL="0" indent="0" algn="ctr">
              <a:lnSpc>
                <a:spcPct val="80000"/>
              </a:lnSpc>
              <a:spcBef>
                <a:spcPts val="20"/>
              </a:spcBef>
              <a:buNone/>
            </a:pPr>
            <a:r>
              <a:rPr lang="en-US" sz="2400"/>
              <a:t>The Ohio State University</a:t>
            </a:r>
          </a:p>
          <a:p>
            <a:pPr marL="0" indent="0" algn="ctr">
              <a:lnSpc>
                <a:spcPct val="80000"/>
              </a:lnSpc>
              <a:spcBef>
                <a:spcPts val="20"/>
              </a:spcBef>
              <a:buNone/>
            </a:pPr>
            <a:endParaRPr lang="en-US" sz="2400"/>
          </a:p>
          <a:p>
            <a:pPr marL="0" indent="0" algn="ctr">
              <a:buNone/>
            </a:pPr>
            <a:r>
              <a:rPr lang="en-US" sz="2400"/>
              <a:t>das@osu.edu</a:t>
            </a:r>
          </a:p>
          <a:p>
            <a:pPr marL="323850" lvl="1" indent="0">
              <a:buNone/>
            </a:pPr>
            <a:br>
              <a:rPr lang="en-US" sz="2400"/>
            </a:br>
            <a:endParaRPr lang="en-US" sz="240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/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879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9AA9F65-94B8-41A5-A7FF-23D2CFB11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8B0F8E-3F6C-4541-B9C1-774D80A08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45F5BC-32D1-41CD-B270-C46F18CA1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B74D4E-F243-4A10-813D-500A14025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48DD4-4828-CE87-0C5C-42BE175E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0" cap="none">
                <a:solidFill>
                  <a:srgbClr val="FFFFFF"/>
                </a:solidFill>
              </a:rPr>
              <a:t>Taking Next Steps Across the </a:t>
            </a:r>
            <a:r>
              <a:rPr lang="en-US" sz="4400" b="0">
                <a:solidFill>
                  <a:srgbClr val="FFFFFF"/>
                </a:solidFill>
              </a:rPr>
              <a:t>BTAA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E450E9-6855-BD2B-FC10-122D1823F9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624" y="508553"/>
            <a:ext cx="1829055" cy="10860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FB0E80C-86F9-60BA-8405-EA25A3A88E13}"/>
              </a:ext>
            </a:extLst>
          </p:cNvPr>
          <p:cNvSpPr txBox="1"/>
          <p:nvPr/>
        </p:nvSpPr>
        <p:spPr>
          <a:xfrm>
            <a:off x="5155905" y="1113764"/>
            <a:ext cx="6108179" cy="46243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3600">
                <a:solidFill>
                  <a:schemeClr val="tx2"/>
                </a:solidFill>
              </a:rPr>
              <a:t>Collective pressure on vendors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3600">
                <a:solidFill>
                  <a:schemeClr val="tx2"/>
                </a:solidFill>
              </a:rPr>
              <a:t>Accessibility as an ongoing process</a:t>
            </a:r>
          </a:p>
        </p:txBody>
      </p:sp>
    </p:spTree>
    <p:extLst>
      <p:ext uri="{BB962C8B-B14F-4D97-AF65-F5344CB8AC3E}">
        <p14:creationId xmlns:p14="http://schemas.microsoft.com/office/powerpoint/2010/main" val="1148849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 sz="4400" cap="none">
                <a:solidFill>
                  <a:srgbClr val="FFFFFF"/>
                </a:solidFill>
              </a:rPr>
              <a:t>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81" y="485678"/>
            <a:ext cx="1829055" cy="108600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905" y="1113764"/>
            <a:ext cx="6108179" cy="462432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/>
              <a:t>Prologue</a:t>
            </a:r>
            <a:endParaRPr lang="en-US" sz="2400"/>
          </a:p>
          <a:p>
            <a:r>
              <a:rPr lang="en-US" sz="3200"/>
              <a:t>Title II Success Framework</a:t>
            </a:r>
          </a:p>
          <a:p>
            <a:r>
              <a:rPr lang="en-US" sz="3200"/>
              <a:t>Case Studies</a:t>
            </a:r>
          </a:p>
          <a:p>
            <a:r>
              <a:rPr lang="en-US" sz="3200"/>
              <a:t>Next Steps</a:t>
            </a:r>
          </a:p>
          <a:p>
            <a:r>
              <a:rPr lang="en-US" sz="320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4600" cy="868680"/>
          </a:xfrm>
          <a:solidFill>
            <a:srgbClr val="1C5F90"/>
          </a:solidFill>
        </p:spPr>
        <p:txBody>
          <a:bodyPr lIns="228600" tIns="91440" bIns="91440" anchor="ctr" anchorCtr="0">
            <a:noAutofit/>
          </a:bodyPr>
          <a:lstStyle/>
          <a:p>
            <a:r>
              <a:rPr lang="en-US" sz="4400" cap="none"/>
              <a:t>Collective Pressure on Vendors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9" y="1600200"/>
            <a:ext cx="9779182" cy="4265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05435" indent="-305435"/>
            <a:r>
              <a:rPr lang="en-US" sz="3600"/>
              <a:t>Consistent messaging from BTAA members is likely to be more effective than individual requests</a:t>
            </a:r>
            <a:endParaRPr lang="en-US"/>
          </a:p>
          <a:p>
            <a:pPr marL="305435" indent="-305435"/>
            <a:r>
              <a:rPr lang="en-US" sz="360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BTAA ITAG Vendor Cookbook</a:t>
            </a:r>
            <a:r>
              <a:rPr lang="en-US" sz="3600">
                <a:solidFill>
                  <a:srgbClr val="0070C0"/>
                </a:solidFill>
              </a:rPr>
              <a:t> </a:t>
            </a:r>
            <a:endParaRPr lang="en-US" sz="2400">
              <a:solidFill>
                <a:srgbClr val="0070C0"/>
              </a:solidFill>
            </a:endParaRPr>
          </a:p>
          <a:p>
            <a:pPr marL="305435" indent="-305435"/>
            <a:r>
              <a:rPr lang="en-US" sz="3600"/>
              <a:t>Opportunities to share information about various products</a:t>
            </a:r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265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868680"/>
          </a:xfrm>
          <a:solidFill>
            <a:srgbClr val="1C5F90"/>
          </a:solidFill>
        </p:spPr>
        <p:txBody>
          <a:bodyPr lIns="228600" anchor="ctr" anchorCtr="0">
            <a:noAutofit/>
          </a:bodyPr>
          <a:lstStyle/>
          <a:p>
            <a:r>
              <a:rPr lang="en-US" sz="4400" cap="none"/>
              <a:t>Accessibility as an Ongoing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9" y="1600200"/>
            <a:ext cx="9779182" cy="61380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05435" indent="-305435"/>
            <a:r>
              <a:rPr lang="en-US" sz="3200"/>
              <a:t>Take advantage of SME’s</a:t>
            </a:r>
          </a:p>
          <a:p>
            <a:pPr marL="305435" indent="-305435"/>
            <a:r>
              <a:rPr lang="en-US" sz="3200"/>
              <a:t>Track metrics to demonstrate ongoing progress</a:t>
            </a:r>
          </a:p>
          <a:p>
            <a:pPr marL="305435" indent="-305435"/>
            <a:r>
              <a:rPr lang="en-US" sz="3200"/>
              <a:t>Stay current on clarifications and updates to federal and other requirements</a:t>
            </a:r>
          </a:p>
          <a:p>
            <a:pPr marL="305435" indent="-305435"/>
            <a:r>
              <a:rPr lang="en-US" sz="3200"/>
              <a:t>Share expertise and best practices across the BTAA</a:t>
            </a: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235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6576" y="411831"/>
            <a:ext cx="3636825" cy="5917250"/>
          </a:xfrm>
          <a:solidFill>
            <a:srgbClr val="1C5F90"/>
          </a:solidFill>
        </p:spPr>
        <p:txBody>
          <a:bodyPr lIns="228600" bIns="685800" anchor="ctr" anchorCtr="0">
            <a:noAutofit/>
          </a:bodyPr>
          <a:lstStyle/>
          <a:p>
            <a:r>
              <a:rPr lang="en-US" sz="4400" cap="none"/>
              <a:t>Q&amp;A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A3C2578-993C-3C45-42DA-7A13A34ACE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34536" y="1600200"/>
            <a:ext cx="4250164" cy="425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361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9AA9F65-94B8-41A5-A7FF-23D2CFB11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8B0F8E-3F6C-4541-B9C1-774D80A08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45F5BC-32D1-41CD-B270-C46F18CA1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BB74D4E-F243-4A10-813D-500A14025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9157" y="1113764"/>
            <a:ext cx="3269749" cy="462432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cap="none">
                <a:solidFill>
                  <a:srgbClr val="FFFFFF"/>
                </a:solidFill>
              </a:rPr>
              <a:t>Thank You!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7BB04B7-47A4-741B-59E0-F0E6F2126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30522" y="815072"/>
            <a:ext cx="7471442" cy="49230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Font typeface="Wingdings 2" panose="05020102010507070707" pitchFamily="18" charset="2"/>
              <a:buChar char=""/>
              <a:tabLst>
                <a:tab pos="457200" algn="l"/>
                <a:tab pos="1322388" algn="l"/>
              </a:tabLst>
            </a:pPr>
            <a:r>
              <a:rPr lang="en-US" sz="3200" cap="none">
                <a:solidFill>
                  <a:schemeClr val="tx2"/>
                </a:solidFill>
              </a:rPr>
              <a:t> Emily	</a:t>
            </a:r>
            <a:r>
              <a:rPr lang="en-US" sz="3200" cap="none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emly@uchicago.edu</a:t>
            </a:r>
            <a:endParaRPr lang="en-US" sz="3200" cap="none">
              <a:solidFill>
                <a:srgbClr val="0070C0"/>
              </a:solidFill>
            </a:endParaRPr>
          </a:p>
          <a:p>
            <a:pPr>
              <a:buFont typeface="Wingdings 2" panose="05020102010507070707" pitchFamily="18" charset="2"/>
              <a:buChar char=""/>
              <a:tabLst>
                <a:tab pos="457200" algn="l"/>
                <a:tab pos="1322388" algn="l"/>
              </a:tabLst>
            </a:pPr>
            <a:r>
              <a:rPr lang="en-US" sz="3200" cap="none">
                <a:solidFill>
                  <a:schemeClr val="tx2"/>
                </a:solidFill>
              </a:rPr>
              <a:t> Jane	</a:t>
            </a:r>
            <a:r>
              <a:rPr lang="en-US" sz="3200" cap="none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jbvincen@umich.edu</a:t>
            </a:r>
            <a:endParaRPr lang="en-US" sz="3200" cap="none">
              <a:solidFill>
                <a:srgbClr val="0070C0"/>
              </a:solidFill>
            </a:endParaRPr>
          </a:p>
          <a:p>
            <a:pPr>
              <a:buFont typeface="Wingdings 2" panose="05020102010507070707" pitchFamily="18" charset="2"/>
              <a:buChar char=""/>
              <a:tabLst>
                <a:tab pos="457200" algn="l"/>
                <a:tab pos="1322388" algn="l"/>
              </a:tabLst>
            </a:pPr>
            <a:r>
              <a:rPr lang="en-US" sz="3200">
                <a:solidFill>
                  <a:schemeClr val="tx2"/>
                </a:solidFill>
              </a:rPr>
              <a:t> T.M.	</a:t>
            </a:r>
            <a:r>
              <a:rPr lang="en-US" sz="3200" cap="none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todd-weissenberger@uiowa.edu</a:t>
            </a:r>
            <a:r>
              <a:rPr lang="en-US" sz="3200" cap="none">
                <a:solidFill>
                  <a:schemeClr val="tx2"/>
                </a:solidFill>
              </a:rPr>
              <a:t>   </a:t>
            </a:r>
            <a:br>
              <a:rPr lang="en-US" sz="3200" cap="none"/>
            </a:br>
            <a:endParaRPr lang="en-US" sz="3200" cap="none">
              <a:solidFill>
                <a:schemeClr val="tx2"/>
              </a:solidFill>
            </a:endParaRPr>
          </a:p>
          <a:p>
            <a:pPr>
              <a:buFont typeface="Wingdings 2" panose="05020102010507070707" pitchFamily="18" charset="2"/>
              <a:buChar char=""/>
              <a:tabLst>
                <a:tab pos="457200" algn="l"/>
                <a:tab pos="1322388" algn="l"/>
              </a:tabLst>
            </a:pPr>
            <a:r>
              <a:rPr lang="en-US" sz="3200">
                <a:solidFill>
                  <a:schemeClr val="tx2"/>
                </a:solidFill>
              </a:rPr>
              <a:t> </a:t>
            </a:r>
            <a:r>
              <a:rPr lang="en-US" sz="320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ITAG </a:t>
            </a:r>
            <a:r>
              <a:rPr lang="en-US" sz="3200" cap="none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</a:t>
            </a:r>
            <a:endParaRPr lang="en-US" sz="3200">
              <a:solidFill>
                <a:srgbClr val="0070C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FE106A-5F96-9096-299B-060FB3A9B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2739" y="477405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9AA9F65-94B8-41A5-A7FF-23D2CFB11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8B0F8E-3F6C-4541-B9C1-774D80A08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45F5BC-32D1-41CD-B270-C46F18CA1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B74D4E-F243-4A10-813D-500A14025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48DD4-4828-CE87-0C5C-42BE175E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0" cap="none">
                <a:solidFill>
                  <a:srgbClr val="FFFFFF"/>
                </a:solidFill>
              </a:rPr>
              <a:t>Prologue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B0E80C-86F9-60BA-8405-EA25A3A88E13}"/>
              </a:ext>
            </a:extLst>
          </p:cNvPr>
          <p:cNvSpPr txBox="1"/>
          <p:nvPr/>
        </p:nvSpPr>
        <p:spPr>
          <a:xfrm>
            <a:off x="5155905" y="1113764"/>
            <a:ext cx="6108179" cy="46243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3200">
                <a:solidFill>
                  <a:schemeClr val="tx2"/>
                </a:solidFill>
              </a:rPr>
              <a:t>Introductions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3200">
                <a:solidFill>
                  <a:schemeClr val="tx2"/>
                </a:solidFill>
              </a:rPr>
              <a:t>BTAA Webinar Series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3200">
                <a:solidFill>
                  <a:schemeClr val="tx2"/>
                </a:solidFill>
              </a:rPr>
              <a:t>Definition of Accessibility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3200">
                <a:solidFill>
                  <a:schemeClr val="tx2"/>
                </a:solidFill>
              </a:rPr>
              <a:t>Web Content Accessibility Guidelines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E450E9-6855-BD2B-FC10-122D1823F9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81" y="485678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677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868680"/>
          </a:xfrm>
          <a:solidFill>
            <a:srgbClr val="1C5F90"/>
          </a:solidFill>
        </p:spPr>
        <p:txBody>
          <a:bodyPr lIns="228600" anchor="ctr" anchorCtr="0">
            <a:noAutofit/>
          </a:bodyPr>
          <a:lstStyle/>
          <a:p>
            <a:r>
              <a:rPr lang="en-US" sz="4400" cap="none"/>
              <a:t>Introductions</a:t>
            </a:r>
          </a:p>
        </p:txBody>
      </p:sp>
      <p:pic>
        <p:nvPicPr>
          <p:cNvPr id="1026" name="Picture 2" descr="Light skinned woman with shoulder length straight hair and glasses">
            <a:extLst>
              <a:ext uri="{FF2B5EF4-FFF2-40B4-BE49-F238E27FC236}">
                <a16:creationId xmlns:a16="http://schemas.microsoft.com/office/drawing/2014/main" id="{1F06C957-844F-3FD9-E8E0-39B05F3C0B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344" y="1670872"/>
            <a:ext cx="1865908" cy="186590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687A5E3-79D8-7060-13A4-55BFF3D30D3D}"/>
              </a:ext>
            </a:extLst>
          </p:cNvPr>
          <p:cNvSpPr/>
          <p:nvPr/>
        </p:nvSpPr>
        <p:spPr>
          <a:xfrm>
            <a:off x="624114" y="3453516"/>
            <a:ext cx="3004457" cy="810252"/>
          </a:xfrm>
          <a:prstGeom prst="rect">
            <a:avLst/>
          </a:prstGeom>
          <a:solidFill>
            <a:srgbClr val="8B00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/>
              <a:t>Emily Baker</a:t>
            </a:r>
          </a:p>
          <a:p>
            <a:pPr algn="ctr"/>
            <a:r>
              <a:rPr lang="en-US" sz="2000" b="1"/>
              <a:t>she/her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49AB37-2443-BEA3-1B03-9B8EA90CB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4114" y="4257047"/>
            <a:ext cx="3004457" cy="800219"/>
          </a:xfrm>
          <a:prstGeom prst="rect">
            <a:avLst/>
          </a:prstGeom>
          <a:solidFill>
            <a:srgbClr val="8B00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The University of Chicago">
            <a:extLst>
              <a:ext uri="{FF2B5EF4-FFF2-40B4-BE49-F238E27FC236}">
                <a16:creationId xmlns:a16="http://schemas.microsoft.com/office/drawing/2014/main" id="{55DAF4D9-D575-82BC-295B-5811E3F79C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82" b="30582"/>
          <a:stretch/>
        </p:blipFill>
        <p:spPr bwMode="auto">
          <a:xfrm>
            <a:off x="922858" y="4393876"/>
            <a:ext cx="2406964" cy="52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23519CD-A712-1DC9-5209-B0349FA05E5C}"/>
              </a:ext>
            </a:extLst>
          </p:cNvPr>
          <p:cNvSpPr txBox="1"/>
          <p:nvPr/>
        </p:nvSpPr>
        <p:spPr>
          <a:xfrm>
            <a:off x="383047" y="5410395"/>
            <a:ext cx="3486586" cy="804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/>
              <a:t>35 Years Experience</a:t>
            </a:r>
          </a:p>
          <a:p>
            <a:pPr algn="ctr"/>
            <a:r>
              <a:rPr lang="en-US" sz="2300"/>
              <a:t>Current ITAG Co-Chair</a:t>
            </a:r>
          </a:p>
        </p:txBody>
      </p:sp>
      <p:pic>
        <p:nvPicPr>
          <p:cNvPr id="1030" name="Picture 6" descr="Light skinned woman with glasses and short curly hair">
            <a:extLst>
              <a:ext uri="{FF2B5EF4-FFF2-40B4-BE49-F238E27FC236}">
                <a16:creationId xmlns:a16="http://schemas.microsoft.com/office/drawing/2014/main" id="{0FAD5154-2A60-6F3B-A353-D2FD1D9BB6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60"/>
          <a:stretch/>
        </p:blipFill>
        <p:spPr bwMode="auto">
          <a:xfrm>
            <a:off x="5160689" y="1674220"/>
            <a:ext cx="1680676" cy="180324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F2C670C-5DAD-5C3A-D39E-1D4524F9B224}"/>
              </a:ext>
            </a:extLst>
          </p:cNvPr>
          <p:cNvSpPr/>
          <p:nvPr/>
        </p:nvSpPr>
        <p:spPr>
          <a:xfrm>
            <a:off x="4498801" y="3447913"/>
            <a:ext cx="3004457" cy="810252"/>
          </a:xfrm>
          <a:prstGeom prst="rect">
            <a:avLst/>
          </a:prstGeom>
          <a:solidFill>
            <a:srgbClr val="002D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D008"/>
                </a:solidFill>
              </a:rPr>
              <a:t>Jane Vincent</a:t>
            </a:r>
          </a:p>
          <a:p>
            <a:pPr algn="ctr"/>
            <a:r>
              <a:rPr lang="en-US" sz="2000" b="1">
                <a:solidFill>
                  <a:srgbClr val="FFD008"/>
                </a:solidFill>
              </a:rPr>
              <a:t>she/her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7E9D235-EE67-9C9A-04A1-1C5DBF36E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92359" y="4257047"/>
            <a:ext cx="3017334" cy="800219"/>
          </a:xfrm>
          <a:prstGeom prst="rect">
            <a:avLst/>
          </a:prstGeom>
          <a:solidFill>
            <a:srgbClr val="002D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4" descr="University of Michigan">
            <a:extLst>
              <a:ext uri="{FF2B5EF4-FFF2-40B4-BE49-F238E27FC236}">
                <a16:creationId xmlns:a16="http://schemas.microsoft.com/office/drawing/2014/main" id="{5F599192-7CCE-18A1-B1A2-37CE2C6F42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03" b="18303"/>
          <a:stretch/>
        </p:blipFill>
        <p:spPr bwMode="auto">
          <a:xfrm>
            <a:off x="5485372" y="4335277"/>
            <a:ext cx="1031310" cy="653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8E44A21-1948-5CBE-295A-74060108A96E}"/>
              </a:ext>
            </a:extLst>
          </p:cNvPr>
          <p:cNvSpPr txBox="1"/>
          <p:nvPr/>
        </p:nvSpPr>
        <p:spPr>
          <a:xfrm>
            <a:off x="4352706" y="5410395"/>
            <a:ext cx="3486588" cy="804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/>
              <a:t>38 Years Experience</a:t>
            </a:r>
          </a:p>
          <a:p>
            <a:pPr algn="ctr"/>
            <a:r>
              <a:rPr lang="en-US" sz="2300"/>
              <a:t>Current ITAG Co-Chair</a:t>
            </a:r>
          </a:p>
        </p:txBody>
      </p:sp>
      <p:pic>
        <p:nvPicPr>
          <p:cNvPr id="1028" name="Picture 4" descr="Light-skinned man with glasses, short hair, and a goatee">
            <a:extLst>
              <a:ext uri="{FF2B5EF4-FFF2-40B4-BE49-F238E27FC236}">
                <a16:creationId xmlns:a16="http://schemas.microsoft.com/office/drawing/2014/main" id="{267844D7-8750-CE76-909F-4E3BF74EBE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777"/>
          <a:stretch/>
        </p:blipFill>
        <p:spPr bwMode="auto">
          <a:xfrm>
            <a:off x="9016050" y="1670872"/>
            <a:ext cx="1990204" cy="186590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603353D-6E3E-EE72-351D-EAF5ED7B28BB}"/>
              </a:ext>
            </a:extLst>
          </p:cNvPr>
          <p:cNvSpPr/>
          <p:nvPr/>
        </p:nvSpPr>
        <p:spPr>
          <a:xfrm>
            <a:off x="8563429" y="3447913"/>
            <a:ext cx="3004457" cy="810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CD00"/>
                </a:solidFill>
              </a:rPr>
              <a:t>T.M. Weissenberger</a:t>
            </a:r>
          </a:p>
          <a:p>
            <a:pPr algn="ctr"/>
            <a:r>
              <a:rPr lang="en-US" sz="2000" b="1">
                <a:solidFill>
                  <a:srgbClr val="FFCD00"/>
                </a:solidFill>
              </a:rPr>
              <a:t>he/him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62E501-876D-5B3C-5202-A414AA722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63430" y="4257046"/>
            <a:ext cx="3004456" cy="800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6" descr="University of Iowa">
            <a:extLst>
              <a:ext uri="{FF2B5EF4-FFF2-40B4-BE49-F238E27FC236}">
                <a16:creationId xmlns:a16="http://schemas.microsoft.com/office/drawing/2014/main" id="{C7FA15FE-EEE3-0210-EA98-C0EB3040A0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90" b="17490"/>
          <a:stretch/>
        </p:blipFill>
        <p:spPr bwMode="auto">
          <a:xfrm>
            <a:off x="9238299" y="4349154"/>
            <a:ext cx="1667594" cy="6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C7824F1-86B9-39D7-F4FE-844BD654D7F0}"/>
              </a:ext>
            </a:extLst>
          </p:cNvPr>
          <p:cNvSpPr txBox="1"/>
          <p:nvPr/>
        </p:nvSpPr>
        <p:spPr>
          <a:xfrm>
            <a:off x="8328802" y="5410395"/>
            <a:ext cx="3486588" cy="804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/>
              <a:t>26 Years Experience</a:t>
            </a:r>
          </a:p>
          <a:p>
            <a:pPr algn="ctr"/>
            <a:r>
              <a:rPr lang="en-US" sz="2300"/>
              <a:t>Past ITAG Co-Chair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568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868680"/>
          </a:xfrm>
          <a:solidFill>
            <a:srgbClr val="1C5F90"/>
          </a:solidFill>
        </p:spPr>
        <p:txBody>
          <a:bodyPr lIns="228600" anchor="ctr" anchorCtr="0">
            <a:normAutofit/>
          </a:bodyPr>
          <a:lstStyle/>
          <a:p>
            <a:r>
              <a:rPr lang="en-US" sz="4400"/>
              <a:t>BTAA </a:t>
            </a:r>
            <a:r>
              <a:rPr lang="en-US" sz="4400" cap="none"/>
              <a:t>Accessibility Webinars</a:t>
            </a:r>
            <a:endParaRPr lang="en-US" sz="4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307A8C99-DA30-4F7A-99F4-649C53758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665963"/>
            <a:ext cx="11029615" cy="45560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05435" lvl="0" indent="-305435"/>
            <a:r>
              <a:rPr lang="en-US" sz="280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Americans with Disabilities Act (ADA Coordinators)</a:t>
            </a:r>
            <a:r>
              <a:rPr lang="en-US" sz="2800">
                <a:solidFill>
                  <a:schemeClr val="tx1"/>
                </a:solidFill>
              </a:rPr>
              <a:t>,</a:t>
            </a:r>
            <a:r>
              <a:rPr lang="en-US" sz="2800"/>
              <a:t> </a:t>
            </a:r>
            <a:r>
              <a:rPr lang="en-US" sz="2800">
                <a:solidFill>
                  <a:schemeClr val="tx1"/>
                </a:solidFill>
              </a:rPr>
              <a:t>June 28</a:t>
            </a:r>
          </a:p>
          <a:p>
            <a:pPr marL="305435" indent="-305435"/>
            <a:r>
              <a:rPr lang="en-US" sz="280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BTAA Library Accessibility Group</a:t>
            </a:r>
            <a:r>
              <a:rPr lang="en-US" sz="2800">
                <a:solidFill>
                  <a:schemeClr val="tx1"/>
                </a:solidFill>
              </a:rPr>
              <a:t>,  August 27</a:t>
            </a:r>
          </a:p>
          <a:p>
            <a:pPr marL="305435" indent="-305435"/>
            <a:r>
              <a:rPr lang="en-US" sz="2800">
                <a:solidFill>
                  <a:schemeClr val="tx1"/>
                </a:solidFill>
              </a:rPr>
              <a:t>BTAA Information Technology Accessibility Group, September 5</a:t>
            </a:r>
          </a:p>
          <a:p>
            <a:pPr marL="305435" indent="-305435"/>
            <a:r>
              <a:rPr lang="en-US" sz="2800">
                <a:solidFill>
                  <a:schemeClr val="tx1"/>
                </a:solidFill>
              </a:rPr>
              <a:t>BTAA Q&amp;A Panel, TBD</a:t>
            </a:r>
          </a:p>
        </p:txBody>
      </p:sp>
    </p:spTree>
    <p:extLst>
      <p:ext uri="{BB962C8B-B14F-4D97-AF65-F5344CB8AC3E}">
        <p14:creationId xmlns:p14="http://schemas.microsoft.com/office/powerpoint/2010/main" val="1405264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868680"/>
          </a:xfrm>
          <a:solidFill>
            <a:srgbClr val="1C5F90"/>
          </a:solidFill>
        </p:spPr>
        <p:txBody>
          <a:bodyPr lIns="228600" anchor="ctr" anchorCtr="0">
            <a:noAutofit/>
          </a:bodyPr>
          <a:lstStyle/>
          <a:p>
            <a:r>
              <a:rPr lang="en-US" sz="4400" cap="none"/>
              <a:t>A Definition of 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008" y="1707018"/>
            <a:ext cx="9779182" cy="47078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23850" lvl="1" indent="0">
              <a:buNone/>
            </a:pPr>
            <a:r>
              <a:rPr lang="en-US" sz="2800"/>
              <a:t>"Accessible" means a person with a disability is afforded the opportunity to acquire the same information, engage in the same interactions, and enjoy the same services as a person without a disability in an equally effective and equally integrated manner, with substantially equivalent ease of use…. The person with a disability must be able to obtain the information as fully, equally and independently as a person without a disability.</a:t>
            </a:r>
            <a:br>
              <a:rPr lang="en-US" sz="2800"/>
            </a:br>
            <a:endParaRPr lang="en-US" sz="2800"/>
          </a:p>
          <a:p>
            <a:pPr marL="323850" lvl="1" indent="0">
              <a:buNone/>
            </a:pPr>
            <a:r>
              <a:rPr lang="en-US" sz="2800"/>
              <a:t>--Department of Education, Office for Civil Rights</a:t>
            </a:r>
            <a:br>
              <a:rPr lang="en-US">
                <a:highlight>
                  <a:srgbClr val="FFFFFF"/>
                </a:highlight>
                <a:latin typeface="Public Sans Web"/>
              </a:rPr>
            </a:br>
            <a:endParaRPr lang="en-US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/>
          </a:p>
          <a:p>
            <a:pPr marL="629920" lvl="1" indent="-305435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130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868680"/>
          </a:xfrm>
          <a:solidFill>
            <a:srgbClr val="1C5F90"/>
          </a:solidFill>
        </p:spPr>
        <p:txBody>
          <a:bodyPr lIns="228600" anchor="ctr" anchorCtr="0">
            <a:noAutofit/>
          </a:bodyPr>
          <a:lstStyle/>
          <a:p>
            <a:r>
              <a:rPr lang="en-US" sz="4400" cap="none"/>
              <a:t>Web Content Accessibility Guidelines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9" y="1600200"/>
            <a:ext cx="9779182" cy="47078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/>
              <a:t>Objective, testable guidelines set up by the World Wide Web Consortium to:</a:t>
            </a:r>
          </a:p>
          <a:p>
            <a:pPr marL="800100" lvl="1" indent="-342900"/>
            <a:r>
              <a:rPr lang="en-US" sz="2800"/>
              <a:t>Ensure compatibility with assistive technologies</a:t>
            </a:r>
          </a:p>
          <a:p>
            <a:pPr marL="800100" lvl="1" indent="-342900"/>
            <a:r>
              <a:rPr lang="en-US" sz="2800"/>
              <a:t>Ensure maximum usability of default design features</a:t>
            </a:r>
          </a:p>
          <a:p>
            <a:r>
              <a:rPr lang="en-US" sz="3200"/>
              <a:t>Generally accepted worldwide as the primary accessibility standard</a:t>
            </a:r>
          </a:p>
          <a:p>
            <a:r>
              <a:rPr lang="en-US" sz="3200"/>
              <a:t>WCAG is a starting point towards accessibility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506410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28600"/>
            <a:ext cx="10131552" cy="868680"/>
          </a:xfrm>
          <a:solidFill>
            <a:srgbClr val="1C5F90"/>
          </a:solidFill>
        </p:spPr>
        <p:txBody>
          <a:bodyPr lIns="228600" anchor="ctr" anchorCtr="0">
            <a:noAutofit/>
          </a:bodyPr>
          <a:lstStyle/>
          <a:p>
            <a:r>
              <a:rPr lang="en-US" sz="4000" cap="none"/>
              <a:t>What is Digital Accessibility?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9" y="1600200"/>
            <a:ext cx="10315801" cy="47078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05435" indent="-305435"/>
            <a:r>
              <a:rPr lang="en-US" sz="2800"/>
              <a:t>Equivalent: integration, independence, timeliness, ease, effectiveness </a:t>
            </a:r>
            <a:endParaRPr lang="en-US" sz="2800">
              <a:solidFill>
                <a:srgbClr val="0E2841"/>
              </a:solidFill>
            </a:endParaRPr>
          </a:p>
          <a:p>
            <a:pPr marL="629920" lvl="1" indent="-305435">
              <a:buFont typeface="Wingdings" panose="05020102010507070707" pitchFamily="18" charset="2"/>
              <a:buChar char="§"/>
            </a:pPr>
            <a:r>
              <a:rPr lang="en-US" sz="2400"/>
              <a:t>One or more of these is often overlooked by providers</a:t>
            </a:r>
            <a:endParaRPr lang="en-US"/>
          </a:p>
          <a:p>
            <a:pPr marL="305435" indent="-305435"/>
            <a:r>
              <a:rPr lang="en-US" sz="2800"/>
              <a:t>Adaptable: usable by anyone the way they need and prefer to use it</a:t>
            </a:r>
            <a:endParaRPr lang="en-US" sz="2800">
              <a:solidFill>
                <a:srgbClr val="0E2841"/>
              </a:solidFill>
            </a:endParaRPr>
          </a:p>
          <a:p>
            <a:pPr marL="629920" lvl="1" indent="-305435">
              <a:buFont typeface="Wingdings" panose="05020102010507070707" pitchFamily="18" charset="2"/>
              <a:buChar char="§"/>
            </a:pPr>
            <a:r>
              <a:rPr lang="en-US" sz="2400"/>
              <a:t>Tech providers often don't understand alternate modes of access</a:t>
            </a:r>
          </a:p>
          <a:p>
            <a:pPr marL="305435" indent="-305435"/>
            <a:r>
              <a:rPr lang="en-US" sz="2800"/>
              <a:t>Intentional: proactive, user-centered, continuous improvement </a:t>
            </a:r>
          </a:p>
          <a:p>
            <a:pPr marL="629920" lvl="1" indent="-305435">
              <a:buFont typeface="Wingdings" panose="05020102010507070707" pitchFamily="18" charset="2"/>
              <a:buChar char="§"/>
            </a:pPr>
            <a:r>
              <a:rPr lang="en-US" sz="2400"/>
              <a:t>Accessibility is often an afterthought, oversight, or assumption</a:t>
            </a:r>
          </a:p>
          <a:p>
            <a:pPr marL="305435" indent="-305435"/>
            <a:r>
              <a:rPr lang="en-US" sz="2800"/>
              <a:t>POUR: Perceivable, Operable, Understandable, Robust</a:t>
            </a:r>
            <a:endParaRPr lang="en-US"/>
          </a:p>
          <a:p>
            <a:pPr marL="305435" indent="-305435"/>
            <a:endParaRPr lang="en-US" sz="2800"/>
          </a:p>
          <a:p>
            <a:pPr marL="305435" indent="-305435"/>
            <a:endParaRPr lang="en-US" sz="28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07F61-3570-BD73-8650-9B6153102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1" y="102021"/>
            <a:ext cx="1829055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596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vidend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76b46ee-2a0b-4cf8-87a0-466c1e29978b" xsi:nil="true"/>
    <University xmlns="776b46ee-2a0b-4cf8-87a0-466c1e29978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2E8B4F04BC5B48910295B9AC6329D3" ma:contentTypeVersion="15" ma:contentTypeDescription="Create a new document." ma:contentTypeScope="" ma:versionID="827c420efeee57f7d539c2e14b1740eb">
  <xsd:schema xmlns:xsd="http://www.w3.org/2001/XMLSchema" xmlns:xs="http://www.w3.org/2001/XMLSchema" xmlns:p="http://schemas.microsoft.com/office/2006/metadata/properties" xmlns:ns2="776b46ee-2a0b-4cf8-87a0-466c1e29978b" xmlns:ns3="abbab3f4-be1c-499d-98e7-b1d48b37eed5" targetNamespace="http://schemas.microsoft.com/office/2006/metadata/properties" ma:root="true" ma:fieldsID="fb622398216ec17535107820e3a17ec6" ns2:_="" ns3:_="">
    <xsd:import namespace="776b46ee-2a0b-4cf8-87a0-466c1e29978b"/>
    <xsd:import namespace="abbab3f4-be1c-499d-98e7-b1d48b37ee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Univers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b46ee-2a0b-4cf8-87a0-466c1e2997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University" ma:index="22" nillable="true" ma:displayName="University" ma:format="Dropdown" ma:internalName="University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bab3f4-be1c-499d-98e7-b1d48b37eed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E98C35-9ECE-4425-BCBA-00E118C705CE}">
  <ds:schemaRefs>
    <ds:schemaRef ds:uri="16c05727-aa75-4e4a-9b5f-8a80a1165891"/>
    <ds:schemaRef ds:uri="230e9df3-be65-4c73-a93b-d1236ebd677e"/>
    <ds:schemaRef ds:uri="71af3243-3dd4-4a8d-8c0d-dd76da1f02a5"/>
    <ds:schemaRef ds:uri="776b46ee-2a0b-4cf8-87a0-466c1e29978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867C35E-E7B9-4C2E-A540-20F4EA9FCDCA}">
  <ds:schemaRefs>
    <ds:schemaRef ds:uri="776b46ee-2a0b-4cf8-87a0-466c1e29978b"/>
    <ds:schemaRef ds:uri="abbab3f4-be1c-499d-98e7-b1d48b37eed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Application>Microsoft Office PowerPoint</Application>
  <PresentationFormat>Widescreen</PresentationFormat>
  <Slides>33</Slides>
  <Notes>33</Notes>
  <HiddenSlides>3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Dividend</vt:lpstr>
      <vt:lpstr>Applying the New ADA Title II Regulations</vt:lpstr>
      <vt:lpstr>Housekeeping</vt:lpstr>
      <vt:lpstr>Agenda</vt:lpstr>
      <vt:lpstr>Prologue</vt:lpstr>
      <vt:lpstr>Introductions</vt:lpstr>
      <vt:lpstr>BTAA Accessibility Webinars</vt:lpstr>
      <vt:lpstr>A Definition of Accessibility</vt:lpstr>
      <vt:lpstr>Web Content Accessibility Guidelines</vt:lpstr>
      <vt:lpstr>What is Digital Accessibility?</vt:lpstr>
      <vt:lpstr>Web Content Accessibility Guidelines (WCAG)</vt:lpstr>
      <vt:lpstr>Title II Success Framework</vt:lpstr>
      <vt:lpstr>We’re Here To Help!</vt:lpstr>
      <vt:lpstr>Build on PAST Work</vt:lpstr>
      <vt:lpstr>Use the PRESENT to Prepare</vt:lpstr>
      <vt:lpstr>Keep FUTURE Goals in Mind </vt:lpstr>
      <vt:lpstr>Case Studies</vt:lpstr>
      <vt:lpstr>University of Michigan - Facilities and Operations</vt:lpstr>
      <vt:lpstr>Our Journey and Charge</vt:lpstr>
      <vt:lpstr>Our Initial Objectives – Review and Inventory</vt:lpstr>
      <vt:lpstr>Our Initial Activities</vt:lpstr>
      <vt:lpstr>Things We Learned So Far</vt:lpstr>
      <vt:lpstr>Things We Didn't See Coming</vt:lpstr>
      <vt:lpstr>Current and Future Work - UMich ITS</vt:lpstr>
      <vt:lpstr>External Partnership =&gt; Accessibility (1)</vt:lpstr>
      <vt:lpstr>External Partnership =&gt; Accessibility (2)</vt:lpstr>
      <vt:lpstr>External Partnership =&gt; Accessibility (3)</vt:lpstr>
      <vt:lpstr>External Partnership =&gt; Accessibility (4)</vt:lpstr>
      <vt:lpstr>External Partnership =&gt; Accessibility (5)</vt:lpstr>
      <vt:lpstr>Taking Next Steps Across the BTAA</vt:lpstr>
      <vt:lpstr>Collective Pressure on Vendors</vt:lpstr>
      <vt:lpstr>Accessibility as an Ongoing Process</vt:lpstr>
      <vt:lpstr>Q&amp;A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Applying the New ADA Title II Regulations</dc:title>
  <dc:creator>Jane;T.M.;Emily</dc:creator>
  <cp:revision>1</cp:revision>
  <dcterms:created xsi:type="dcterms:W3CDTF">2024-07-18T14:06:12Z</dcterms:created>
  <dcterms:modified xsi:type="dcterms:W3CDTF">2024-09-05T17:10:46Z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0x010100CA2E8B4F04BC5B48910295B9AC6329D3</vt:lpwstr>
  </property>
</Properties>
</file>